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704" r:id="rId4"/>
  </p:sldMasterIdLst>
  <p:notesMasterIdLst>
    <p:notesMasterId r:id="rId12"/>
  </p:notesMasterIdLst>
  <p:handoutMasterIdLst>
    <p:handoutMasterId r:id="rId13"/>
  </p:handoutMasterIdLst>
  <p:sldIdLst>
    <p:sldId id="3058" r:id="rId5"/>
    <p:sldId id="3059" r:id="rId6"/>
    <p:sldId id="3060" r:id="rId7"/>
    <p:sldId id="3061" r:id="rId8"/>
    <p:sldId id="3064" r:id="rId9"/>
    <p:sldId id="3062" r:id="rId10"/>
    <p:sldId id="3046" r:id="rId11"/>
  </p:sldIdLst>
  <p:sldSz cx="9144000" cy="5143500" type="screen16x9"/>
  <p:notesSz cx="6858000" cy="9144000"/>
  <p:defaultTextStyle>
    <a:defPPr>
      <a:defRPr lang="en-US"/>
    </a:defPPr>
    <a:lvl1pPr marL="0" algn="l" defTabSz="2285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554" algn="l" defTabSz="2285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109" algn="l" defTabSz="2285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663" algn="l" defTabSz="2285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217" algn="l" defTabSz="2285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2771" algn="l" defTabSz="2285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326" algn="l" defTabSz="2285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599880" algn="l" defTabSz="2285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434" algn="l" defTabSz="2285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22" userDrawn="1">
          <p15:clr>
            <a:srgbClr val="A4A3A4"/>
          </p15:clr>
        </p15:guide>
        <p15:guide id="2" pos="159" userDrawn="1">
          <p15:clr>
            <a:srgbClr val="A4A3A4"/>
          </p15:clr>
        </p15:guide>
        <p15:guide id="3" pos="5602" userDrawn="1">
          <p15:clr>
            <a:srgbClr val="A4A3A4"/>
          </p15:clr>
        </p15:guide>
        <p15:guide id="4" pos="374" userDrawn="1">
          <p15:clr>
            <a:srgbClr val="A4A3A4"/>
          </p15:clr>
        </p15:guide>
        <p15:guide id="5" pos="5386" userDrawn="1">
          <p15:clr>
            <a:srgbClr val="A4A3A4"/>
          </p15:clr>
        </p15:guide>
        <p15:guide id="6" orient="horz" pos="1087" userDrawn="1">
          <p15:clr>
            <a:srgbClr val="A4A3A4"/>
          </p15:clr>
        </p15:guide>
        <p15:guide id="7" orient="horz" pos="167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A651"/>
    <a:srgbClr val="FAA61A"/>
    <a:srgbClr val="8E8E8E"/>
    <a:srgbClr val="00421D"/>
    <a:srgbClr val="C5B922"/>
    <a:srgbClr val="95AA29"/>
    <a:srgbClr val="C3B822"/>
    <a:srgbClr val="DBAB05"/>
    <a:srgbClr val="F6C3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5" autoAdjust="0"/>
    <p:restoredTop sz="96408" autoAdjust="0"/>
  </p:normalViewPr>
  <p:slideViewPr>
    <p:cSldViewPr snapToGrid="0">
      <p:cViewPr>
        <p:scale>
          <a:sx n="125" d="100"/>
          <a:sy n="125" d="100"/>
        </p:scale>
        <p:origin x="-1224" y="-600"/>
      </p:cViewPr>
      <p:guideLst>
        <p:guide orient="horz" pos="2822"/>
        <p:guide orient="horz" pos="1087"/>
        <p:guide orient="horz" pos="1670"/>
        <p:guide pos="159"/>
        <p:guide pos="5602"/>
        <p:guide pos="374"/>
        <p:guide pos="5386"/>
      </p:guideLst>
    </p:cSldViewPr>
  </p:slideViewPr>
  <p:outlineViewPr>
    <p:cViewPr>
      <p:scale>
        <a:sx n="33" d="100"/>
        <a:sy n="33" d="100"/>
      </p:scale>
      <p:origin x="0" y="-1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472"/>
    </p:cViewPr>
  </p:sorterViewPr>
  <p:notesViewPr>
    <p:cSldViewPr snapToGrid="0">
      <p:cViewPr varScale="1">
        <p:scale>
          <a:sx n="99" d="100"/>
          <a:sy n="99" d="100"/>
        </p:scale>
        <p:origin x="3920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1044;&#1080;&#1072;&#1075;&#1088;&#1072;&#1084;&#1084;&#1072;%20&#1074;%20Microsoft%20PowerPoint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doughnut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rgbClr val="FFFFFF"/>
                        </a:solidFill>
                      </a:rPr>
                      <a:t>256</a:t>
                    </a:r>
                    <a:r>
                      <a:rPr lang="ru-RU" baseline="0" smtClean="0">
                        <a:solidFill>
                          <a:srgbClr val="FFFFFF"/>
                        </a:solidFill>
                      </a:rPr>
                      <a:t> (</a:t>
                    </a:r>
                    <a:r>
                      <a:rPr lang="en-US" smtClean="0">
                        <a:solidFill>
                          <a:srgbClr val="FFFFFF"/>
                        </a:solidFill>
                      </a:rPr>
                      <a:t>78%</a:t>
                    </a:r>
                    <a:r>
                      <a:rPr lang="ru-RU" smtClean="0">
                        <a:solidFill>
                          <a:srgbClr val="FFFFFF"/>
                        </a:solidFill>
                      </a:rPr>
                      <a:t>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rgbClr val="FFFFFF"/>
                        </a:solidFill>
                      </a:rPr>
                      <a:t>74</a:t>
                    </a:r>
                    <a:r>
                      <a:rPr lang="ru-RU" baseline="0" smtClean="0">
                        <a:solidFill>
                          <a:srgbClr val="FFFFFF"/>
                        </a:solidFill>
                      </a:rPr>
                      <a:t> (</a:t>
                    </a:r>
                    <a:r>
                      <a:rPr lang="en-US" smtClean="0">
                        <a:solidFill>
                          <a:srgbClr val="FFFFFF"/>
                        </a:solidFill>
                      </a:rPr>
                      <a:t>22%</a:t>
                    </a:r>
                    <a:r>
                      <a:rPr lang="ru-RU" smtClean="0">
                        <a:solidFill>
                          <a:srgbClr val="FFFFFF"/>
                        </a:solidFill>
                      </a:rPr>
                      <a:t>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Лист2!$H$16:$H$17</c:f>
              <c:strCache>
                <c:ptCount val="2"/>
                <c:pt idx="0">
                  <c:v>АО "НСРЗ"</c:v>
                </c:pt>
                <c:pt idx="1">
                  <c:v>ПАО "НМТП"</c:v>
                </c:pt>
              </c:strCache>
            </c:strRef>
          </c:cat>
          <c:val>
            <c:numRef>
              <c:f>Лист2!$I$16:$I$17</c:f>
              <c:numCache>
                <c:formatCode>General</c:formatCode>
                <c:ptCount val="2"/>
                <c:pt idx="0">
                  <c:v>256</c:v>
                </c:pt>
                <c:pt idx="1">
                  <c:v>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557290860890327E-3"/>
          <c:y val="0.13192755077635751"/>
          <c:w val="0.58555623314739413"/>
          <c:h val="0.86494782074892573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21"/>
          </c:dPt>
          <c:cat>
            <c:strRef>
              <c:f>'[Диаграмма в Microsoft PowerPoint]Лист2'!$V$6:$V$8</c:f>
              <c:strCache>
                <c:ptCount val="3"/>
                <c:pt idx="0">
                  <c:v>фрукты, овощи</c:v>
                </c:pt>
                <c:pt idx="1">
                  <c:v>траснпортные средства</c:v>
                </c:pt>
                <c:pt idx="2">
                  <c:v>иные</c:v>
                </c:pt>
              </c:strCache>
            </c:strRef>
          </c:cat>
          <c:val>
            <c:numRef>
              <c:f>'[Диаграмма в Microsoft PowerPoint]Лист2'!$W$6:$W$8</c:f>
              <c:numCache>
                <c:formatCode>0.00%</c:formatCode>
                <c:ptCount val="3"/>
                <c:pt idx="0">
                  <c:v>0.95499999999999996</c:v>
                </c:pt>
                <c:pt idx="1">
                  <c:v>2.7E-2</c:v>
                </c:pt>
                <c:pt idx="2">
                  <c:v>1.7999999999999999E-2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112961209982142"/>
          <c:y val="0.27993638265250603"/>
          <c:w val="0.36666920144779708"/>
          <c:h val="0.4476175787011055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039A10D-FF89-4304-8834-E5758B5B28F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029499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F836DE1-6B7A-47AD-B7B7-17DCB15A01C6}" type="datetimeFigureOut">
              <a:rPr lang="en-US"/>
              <a:pPr>
                <a:defRPr/>
              </a:pPr>
              <a:t>10/18/2023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3174689-BECC-4390-B3B9-306A17FD432A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886981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902" kern="1200">
        <a:solidFill>
          <a:schemeClr val="tx1"/>
        </a:solidFill>
        <a:latin typeface="+mn-lt"/>
        <a:ea typeface="+mn-ea"/>
        <a:cs typeface="+mn-cs"/>
      </a:defRPr>
    </a:lvl1pPr>
    <a:lvl2pPr marL="343688" algn="l" rtl="0" eaLnBrk="0" fontAlgn="base" hangingPunct="0">
      <a:spcBef>
        <a:spcPct val="30000"/>
      </a:spcBef>
      <a:spcAft>
        <a:spcPct val="0"/>
      </a:spcAft>
      <a:defRPr sz="902" kern="1200">
        <a:solidFill>
          <a:schemeClr val="tx1"/>
        </a:solidFill>
        <a:latin typeface="+mn-lt"/>
        <a:ea typeface="+mn-ea"/>
        <a:cs typeface="+mn-cs"/>
      </a:defRPr>
    </a:lvl2pPr>
    <a:lvl3pPr marL="687377" algn="l" rtl="0" eaLnBrk="0" fontAlgn="base" hangingPunct="0">
      <a:spcBef>
        <a:spcPct val="30000"/>
      </a:spcBef>
      <a:spcAft>
        <a:spcPct val="0"/>
      </a:spcAft>
      <a:defRPr sz="902" kern="1200">
        <a:solidFill>
          <a:schemeClr val="tx1"/>
        </a:solidFill>
        <a:latin typeface="+mn-lt"/>
        <a:ea typeface="+mn-ea"/>
        <a:cs typeface="+mn-cs"/>
      </a:defRPr>
    </a:lvl3pPr>
    <a:lvl4pPr marL="1031065" algn="l" rtl="0" eaLnBrk="0" fontAlgn="base" hangingPunct="0">
      <a:spcBef>
        <a:spcPct val="30000"/>
      </a:spcBef>
      <a:spcAft>
        <a:spcPct val="0"/>
      </a:spcAft>
      <a:defRPr sz="902" kern="1200">
        <a:solidFill>
          <a:schemeClr val="tx1"/>
        </a:solidFill>
        <a:latin typeface="+mn-lt"/>
        <a:ea typeface="+mn-ea"/>
        <a:cs typeface="+mn-cs"/>
      </a:defRPr>
    </a:lvl4pPr>
    <a:lvl5pPr marL="1374753" algn="l" rtl="0" eaLnBrk="0" fontAlgn="base" hangingPunct="0">
      <a:spcBef>
        <a:spcPct val="30000"/>
      </a:spcBef>
      <a:spcAft>
        <a:spcPct val="0"/>
      </a:spcAft>
      <a:defRPr sz="902" kern="1200">
        <a:solidFill>
          <a:schemeClr val="tx1"/>
        </a:solidFill>
        <a:latin typeface="+mn-lt"/>
        <a:ea typeface="+mn-ea"/>
        <a:cs typeface="+mn-cs"/>
      </a:defRPr>
    </a:lvl5pPr>
    <a:lvl6pPr marL="1718441" algn="l" defTabSz="687377" rtl="0" eaLnBrk="1" latinLnBrk="0" hangingPunct="1">
      <a:defRPr sz="902" kern="1200">
        <a:solidFill>
          <a:schemeClr val="tx1"/>
        </a:solidFill>
        <a:latin typeface="+mn-lt"/>
        <a:ea typeface="+mn-ea"/>
        <a:cs typeface="+mn-cs"/>
      </a:defRPr>
    </a:lvl6pPr>
    <a:lvl7pPr marL="2062129" algn="l" defTabSz="687377" rtl="0" eaLnBrk="1" latinLnBrk="0" hangingPunct="1">
      <a:defRPr sz="902" kern="1200">
        <a:solidFill>
          <a:schemeClr val="tx1"/>
        </a:solidFill>
        <a:latin typeface="+mn-lt"/>
        <a:ea typeface="+mn-ea"/>
        <a:cs typeface="+mn-cs"/>
      </a:defRPr>
    </a:lvl7pPr>
    <a:lvl8pPr marL="2405818" algn="l" defTabSz="687377" rtl="0" eaLnBrk="1" latinLnBrk="0" hangingPunct="1">
      <a:defRPr sz="902" kern="1200">
        <a:solidFill>
          <a:schemeClr val="tx1"/>
        </a:solidFill>
        <a:latin typeface="+mn-lt"/>
        <a:ea typeface="+mn-ea"/>
        <a:cs typeface="+mn-cs"/>
      </a:defRPr>
    </a:lvl8pPr>
    <a:lvl9pPr marL="2749505" algn="l" defTabSz="687377" rtl="0" eaLnBrk="1" latinLnBrk="0" hangingPunct="1">
      <a:defRPr sz="9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2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561120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3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561120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4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561120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5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561120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6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561120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7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561120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Шаблон обычной страниц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25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 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665066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286000" y="665066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72000" y="665066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858000" y="665066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96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ллаж из 1 фото справа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12" name="AutoShape 3"/>
          <p:cNvSpPr>
            <a:spLocks noChangeAspect="1" noChangeArrowheads="1" noTextEdit="1"/>
          </p:cNvSpPr>
          <p:nvPr userDrawn="1"/>
        </p:nvSpPr>
        <p:spPr bwMode="auto">
          <a:xfrm>
            <a:off x="4959801" y="1345912"/>
            <a:ext cx="4184201" cy="776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12" tIns="22856" rIns="45712" bIns="22856" numCol="1" anchor="t" anchorCtr="0" compatLnSpc="1">
            <a:prstTxWarp prst="textNoShape">
              <a:avLst/>
            </a:prstTxWarp>
          </a:bodyPr>
          <a:lstStyle/>
          <a:p>
            <a:endParaRPr lang="ru-RU" sz="450" dirty="0"/>
          </a:p>
        </p:txBody>
      </p:sp>
      <p:sp>
        <p:nvSpPr>
          <p:cNvPr id="45" name="Рисунок 44"/>
          <p:cNvSpPr>
            <a:spLocks noGrp="1"/>
          </p:cNvSpPr>
          <p:nvPr>
            <p:ph type="pic" sz="quarter" idx="15"/>
          </p:nvPr>
        </p:nvSpPr>
        <p:spPr>
          <a:xfrm>
            <a:off x="4133539" y="653952"/>
            <a:ext cx="5018401" cy="4292844"/>
          </a:xfrm>
          <a:custGeom>
            <a:avLst/>
            <a:gdLst>
              <a:gd name="connsiteX0" fmla="*/ 4581466 w 10036801"/>
              <a:gd name="connsiteY0" fmla="*/ 325465 h 8587014"/>
              <a:gd name="connsiteX1" fmla="*/ 4583738 w 10036801"/>
              <a:gd name="connsiteY1" fmla="*/ 3509894 h 8587014"/>
              <a:gd name="connsiteX2" fmla="*/ 740114 w 10036801"/>
              <a:gd name="connsiteY2" fmla="*/ 7200152 h 8587014"/>
              <a:gd name="connsiteX3" fmla="*/ 712274 w 10036801"/>
              <a:gd name="connsiteY3" fmla="*/ 4064707 h 8587014"/>
              <a:gd name="connsiteX4" fmla="*/ 7167563 w 10036801"/>
              <a:gd name="connsiteY4" fmla="*/ 291742 h 8587014"/>
              <a:gd name="connsiteX5" fmla="*/ 7200220 w 10036801"/>
              <a:gd name="connsiteY5" fmla="*/ 6168441 h 8587014"/>
              <a:gd name="connsiteX6" fmla="*/ 4730468 w 10036801"/>
              <a:gd name="connsiteY6" fmla="*/ 8570686 h 8587014"/>
              <a:gd name="connsiteX7" fmla="*/ 27840 w 10036801"/>
              <a:gd name="connsiteY7" fmla="*/ 8587014 h 8587014"/>
              <a:gd name="connsiteX8" fmla="*/ 0 w 10036801"/>
              <a:gd name="connsiteY8" fmla="*/ 7198727 h 8587014"/>
              <a:gd name="connsiteX9" fmla="*/ 550354 w 10036801"/>
              <a:gd name="connsiteY9" fmla="*/ 6643914 h 8587014"/>
              <a:gd name="connsiteX10" fmla="*/ 550354 w 10036801"/>
              <a:gd name="connsiteY10" fmla="*/ 7623629 h 8587014"/>
              <a:gd name="connsiteX11" fmla="*/ 4763125 w 10036801"/>
              <a:gd name="connsiteY11" fmla="*/ 3541486 h 8587014"/>
              <a:gd name="connsiteX12" fmla="*/ 4763125 w 10036801"/>
              <a:gd name="connsiteY12" fmla="*/ 2610757 h 8587014"/>
              <a:gd name="connsiteX13" fmla="*/ 10036801 w 10036801"/>
              <a:gd name="connsiteY13" fmla="*/ 0 h 8587014"/>
              <a:gd name="connsiteX14" fmla="*/ 10036801 w 10036801"/>
              <a:gd name="connsiteY14" fmla="*/ 7819799 h 8587014"/>
              <a:gd name="connsiteX15" fmla="*/ 9253483 w 10036801"/>
              <a:gd name="connsiteY15" fmla="*/ 8570685 h 8587014"/>
              <a:gd name="connsiteX16" fmla="*/ 4991726 w 10036801"/>
              <a:gd name="connsiteY16" fmla="*/ 8570684 h 8587014"/>
              <a:gd name="connsiteX17" fmla="*/ 7424683 w 10036801"/>
              <a:gd name="connsiteY17" fmla="*/ 6219371 h 8587014"/>
              <a:gd name="connsiteX18" fmla="*/ 7392024 w 10036801"/>
              <a:gd name="connsiteY18" fmla="*/ 2578100 h 8587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36801" h="8587014">
                <a:moveTo>
                  <a:pt x="4581466" y="325465"/>
                </a:moveTo>
                <a:cubicBezTo>
                  <a:pt x="4582223" y="1386942"/>
                  <a:pt x="4582981" y="2448418"/>
                  <a:pt x="4583738" y="3509894"/>
                </a:cubicBezTo>
                <a:lnTo>
                  <a:pt x="740114" y="7200152"/>
                </a:lnTo>
                <a:cubicBezTo>
                  <a:pt x="737392" y="6220702"/>
                  <a:pt x="757848" y="4146410"/>
                  <a:pt x="712274" y="4064707"/>
                </a:cubicBezTo>
                <a:close/>
                <a:moveTo>
                  <a:pt x="7167563" y="291742"/>
                </a:moveTo>
                <a:lnTo>
                  <a:pt x="7200220" y="6168441"/>
                </a:lnTo>
                <a:lnTo>
                  <a:pt x="4730468" y="8570686"/>
                </a:lnTo>
                <a:lnTo>
                  <a:pt x="27840" y="8587014"/>
                </a:lnTo>
                <a:cubicBezTo>
                  <a:pt x="25118" y="7607564"/>
                  <a:pt x="45574" y="7280430"/>
                  <a:pt x="0" y="7198727"/>
                </a:cubicBezTo>
                <a:lnTo>
                  <a:pt x="550354" y="6643914"/>
                </a:lnTo>
                <a:lnTo>
                  <a:pt x="550354" y="7623629"/>
                </a:lnTo>
                <a:lnTo>
                  <a:pt x="4763125" y="3541486"/>
                </a:lnTo>
                <a:lnTo>
                  <a:pt x="4763125" y="2610757"/>
                </a:lnTo>
                <a:close/>
                <a:moveTo>
                  <a:pt x="10036801" y="0"/>
                </a:moveTo>
                <a:lnTo>
                  <a:pt x="10036801" y="7819799"/>
                </a:lnTo>
                <a:lnTo>
                  <a:pt x="9253483" y="8570685"/>
                </a:lnTo>
                <a:lnTo>
                  <a:pt x="4991726" y="8570684"/>
                </a:lnTo>
                <a:lnTo>
                  <a:pt x="7424683" y="6219371"/>
                </a:lnTo>
                <a:lnTo>
                  <a:pt x="7392024" y="257810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4" name="Нижний колонтитул 6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65" name="Номер слайда 6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467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ллаж из 2 фото слев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Рисунок 26"/>
          <p:cNvSpPr>
            <a:spLocks noGrp="1"/>
          </p:cNvSpPr>
          <p:nvPr>
            <p:ph type="pic" sz="quarter" idx="18"/>
          </p:nvPr>
        </p:nvSpPr>
        <p:spPr>
          <a:xfrm>
            <a:off x="-427" y="657953"/>
            <a:ext cx="4517526" cy="4283476"/>
          </a:xfrm>
          <a:custGeom>
            <a:avLst/>
            <a:gdLst>
              <a:gd name="connsiteX0" fmla="*/ 6205928 w 9050072"/>
              <a:gd name="connsiteY0" fmla="*/ 2919626 h 8659518"/>
              <a:gd name="connsiteX1" fmla="*/ 6201940 w 9050072"/>
              <a:gd name="connsiteY1" fmla="*/ 6469228 h 8659518"/>
              <a:gd name="connsiteX2" fmla="*/ 3987384 w 9050072"/>
              <a:gd name="connsiteY2" fmla="*/ 8589364 h 8659518"/>
              <a:gd name="connsiteX3" fmla="*/ 1813810 w 9050072"/>
              <a:gd name="connsiteY3" fmla="*/ 8574374 h 8659518"/>
              <a:gd name="connsiteX4" fmla="*/ 1824454 w 9050072"/>
              <a:gd name="connsiteY4" fmla="*/ 7090539 h 8659518"/>
              <a:gd name="connsiteX5" fmla="*/ 4426444 w 9050072"/>
              <a:gd name="connsiteY5" fmla="*/ 778098 h 8659518"/>
              <a:gd name="connsiteX6" fmla="*/ 4422456 w 9050072"/>
              <a:gd name="connsiteY6" fmla="*/ 4417640 h 8659518"/>
              <a:gd name="connsiteX7" fmla="*/ 0 w 9050072"/>
              <a:gd name="connsiteY7" fmla="*/ 8659518 h 8659518"/>
              <a:gd name="connsiteX8" fmla="*/ 0 w 9050072"/>
              <a:gd name="connsiteY8" fmla="*/ 5068932 h 8659518"/>
              <a:gd name="connsiteX9" fmla="*/ 5021704 w 9050072"/>
              <a:gd name="connsiteY9" fmla="*/ 2 h 8659518"/>
              <a:gd name="connsiteX10" fmla="*/ 17312 w 9050072"/>
              <a:gd name="connsiteY10" fmla="*/ 4866282 h 8659518"/>
              <a:gd name="connsiteX11" fmla="*/ 2321 w 9050072"/>
              <a:gd name="connsiteY11" fmla="*/ 20604 h 8659518"/>
              <a:gd name="connsiteX12" fmla="*/ 5246558 w 9050072"/>
              <a:gd name="connsiteY12" fmla="*/ 0 h 8659518"/>
              <a:gd name="connsiteX13" fmla="*/ 9050072 w 9050072"/>
              <a:gd name="connsiteY13" fmla="*/ 12291 h 8659518"/>
              <a:gd name="connsiteX14" fmla="*/ 4597635 w 9050072"/>
              <a:gd name="connsiteY14" fmla="*/ 4284148 h 8659518"/>
              <a:gd name="connsiteX15" fmla="*/ 4597635 w 9050072"/>
              <a:gd name="connsiteY15" fmla="*/ 633602 h 8659518"/>
              <a:gd name="connsiteX0" fmla="*/ 6205928 w 9050072"/>
              <a:gd name="connsiteY0" fmla="*/ 2919626 h 8614547"/>
              <a:gd name="connsiteX1" fmla="*/ 6201940 w 9050072"/>
              <a:gd name="connsiteY1" fmla="*/ 6469228 h 8614547"/>
              <a:gd name="connsiteX2" fmla="*/ 3987384 w 9050072"/>
              <a:gd name="connsiteY2" fmla="*/ 8589364 h 8614547"/>
              <a:gd name="connsiteX3" fmla="*/ 1813810 w 9050072"/>
              <a:gd name="connsiteY3" fmla="*/ 8574374 h 8614547"/>
              <a:gd name="connsiteX4" fmla="*/ 1824454 w 9050072"/>
              <a:gd name="connsiteY4" fmla="*/ 7090539 h 8614547"/>
              <a:gd name="connsiteX5" fmla="*/ 6205928 w 9050072"/>
              <a:gd name="connsiteY5" fmla="*/ 2919626 h 8614547"/>
              <a:gd name="connsiteX6" fmla="*/ 4426444 w 9050072"/>
              <a:gd name="connsiteY6" fmla="*/ 778098 h 8614547"/>
              <a:gd name="connsiteX7" fmla="*/ 4422456 w 9050072"/>
              <a:gd name="connsiteY7" fmla="*/ 4417640 h 8614547"/>
              <a:gd name="connsiteX8" fmla="*/ 0 w 9050072"/>
              <a:gd name="connsiteY8" fmla="*/ 8614547 h 8614547"/>
              <a:gd name="connsiteX9" fmla="*/ 0 w 9050072"/>
              <a:gd name="connsiteY9" fmla="*/ 5068932 h 8614547"/>
              <a:gd name="connsiteX10" fmla="*/ 4426444 w 9050072"/>
              <a:gd name="connsiteY10" fmla="*/ 778098 h 8614547"/>
              <a:gd name="connsiteX11" fmla="*/ 5021704 w 9050072"/>
              <a:gd name="connsiteY11" fmla="*/ 2 h 8614547"/>
              <a:gd name="connsiteX12" fmla="*/ 17312 w 9050072"/>
              <a:gd name="connsiteY12" fmla="*/ 4866282 h 8614547"/>
              <a:gd name="connsiteX13" fmla="*/ 2321 w 9050072"/>
              <a:gd name="connsiteY13" fmla="*/ 20604 h 8614547"/>
              <a:gd name="connsiteX14" fmla="*/ 5021704 w 9050072"/>
              <a:gd name="connsiteY14" fmla="*/ 2 h 8614547"/>
              <a:gd name="connsiteX15" fmla="*/ 5246558 w 9050072"/>
              <a:gd name="connsiteY15" fmla="*/ 0 h 8614547"/>
              <a:gd name="connsiteX16" fmla="*/ 9050072 w 9050072"/>
              <a:gd name="connsiteY16" fmla="*/ 12291 h 8614547"/>
              <a:gd name="connsiteX17" fmla="*/ 4597635 w 9050072"/>
              <a:gd name="connsiteY17" fmla="*/ 4284148 h 8614547"/>
              <a:gd name="connsiteX18" fmla="*/ 4597635 w 9050072"/>
              <a:gd name="connsiteY18" fmla="*/ 633602 h 8614547"/>
              <a:gd name="connsiteX19" fmla="*/ 5246558 w 9050072"/>
              <a:gd name="connsiteY19" fmla="*/ 0 h 8614547"/>
              <a:gd name="connsiteX0" fmla="*/ 6205928 w 9050072"/>
              <a:gd name="connsiteY0" fmla="*/ 2919626 h 8614547"/>
              <a:gd name="connsiteX1" fmla="*/ 6201940 w 9050072"/>
              <a:gd name="connsiteY1" fmla="*/ 6469228 h 8614547"/>
              <a:gd name="connsiteX2" fmla="*/ 3987384 w 9050072"/>
              <a:gd name="connsiteY2" fmla="*/ 8589364 h 8614547"/>
              <a:gd name="connsiteX3" fmla="*/ 1820249 w 9050072"/>
              <a:gd name="connsiteY3" fmla="*/ 8593693 h 8614547"/>
              <a:gd name="connsiteX4" fmla="*/ 1824454 w 9050072"/>
              <a:gd name="connsiteY4" fmla="*/ 7090539 h 8614547"/>
              <a:gd name="connsiteX5" fmla="*/ 6205928 w 9050072"/>
              <a:gd name="connsiteY5" fmla="*/ 2919626 h 8614547"/>
              <a:gd name="connsiteX6" fmla="*/ 4426444 w 9050072"/>
              <a:gd name="connsiteY6" fmla="*/ 778098 h 8614547"/>
              <a:gd name="connsiteX7" fmla="*/ 4422456 w 9050072"/>
              <a:gd name="connsiteY7" fmla="*/ 4417640 h 8614547"/>
              <a:gd name="connsiteX8" fmla="*/ 0 w 9050072"/>
              <a:gd name="connsiteY8" fmla="*/ 8614547 h 8614547"/>
              <a:gd name="connsiteX9" fmla="*/ 0 w 9050072"/>
              <a:gd name="connsiteY9" fmla="*/ 5068932 h 8614547"/>
              <a:gd name="connsiteX10" fmla="*/ 4426444 w 9050072"/>
              <a:gd name="connsiteY10" fmla="*/ 778098 h 8614547"/>
              <a:gd name="connsiteX11" fmla="*/ 5021704 w 9050072"/>
              <a:gd name="connsiteY11" fmla="*/ 2 h 8614547"/>
              <a:gd name="connsiteX12" fmla="*/ 17312 w 9050072"/>
              <a:gd name="connsiteY12" fmla="*/ 4866282 h 8614547"/>
              <a:gd name="connsiteX13" fmla="*/ 2321 w 9050072"/>
              <a:gd name="connsiteY13" fmla="*/ 20604 h 8614547"/>
              <a:gd name="connsiteX14" fmla="*/ 5021704 w 9050072"/>
              <a:gd name="connsiteY14" fmla="*/ 2 h 8614547"/>
              <a:gd name="connsiteX15" fmla="*/ 5246558 w 9050072"/>
              <a:gd name="connsiteY15" fmla="*/ 0 h 8614547"/>
              <a:gd name="connsiteX16" fmla="*/ 9050072 w 9050072"/>
              <a:gd name="connsiteY16" fmla="*/ 12291 h 8614547"/>
              <a:gd name="connsiteX17" fmla="*/ 4597635 w 9050072"/>
              <a:gd name="connsiteY17" fmla="*/ 4284148 h 8614547"/>
              <a:gd name="connsiteX18" fmla="*/ 4597635 w 9050072"/>
              <a:gd name="connsiteY18" fmla="*/ 633602 h 8614547"/>
              <a:gd name="connsiteX19" fmla="*/ 5246558 w 9050072"/>
              <a:gd name="connsiteY19" fmla="*/ 0 h 8614547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90539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21704 w 9050072"/>
              <a:gd name="connsiteY11" fmla="*/ 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21704 w 9050072"/>
              <a:gd name="connsiteY14" fmla="*/ 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21704 w 9050072"/>
              <a:gd name="connsiteY11" fmla="*/ 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21704 w 9050072"/>
              <a:gd name="connsiteY14" fmla="*/ 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31229 w 9050072"/>
              <a:gd name="connsiteY11" fmla="*/ 2540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31229 w 9050072"/>
              <a:gd name="connsiteY14" fmla="*/ 2540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31229 w 9050072"/>
              <a:gd name="connsiteY11" fmla="*/ 4445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31229 w 9050072"/>
              <a:gd name="connsiteY14" fmla="*/ 4445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31229 w 9050072"/>
              <a:gd name="connsiteY11" fmla="*/ 44452 h 8595229"/>
              <a:gd name="connsiteX12" fmla="*/ 17312 w 9050072"/>
              <a:gd name="connsiteY12" fmla="*/ 4866282 h 8595229"/>
              <a:gd name="connsiteX13" fmla="*/ 2321 w 9050072"/>
              <a:gd name="connsiteY13" fmla="*/ 46004 h 8595229"/>
              <a:gd name="connsiteX14" fmla="*/ 5031229 w 9050072"/>
              <a:gd name="connsiteY14" fmla="*/ 4445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6782 w 9050926"/>
              <a:gd name="connsiteY0" fmla="*/ 2919626 h 8595229"/>
              <a:gd name="connsiteX1" fmla="*/ 6202794 w 9050926"/>
              <a:gd name="connsiteY1" fmla="*/ 6469228 h 8595229"/>
              <a:gd name="connsiteX2" fmla="*/ 3988238 w 9050926"/>
              <a:gd name="connsiteY2" fmla="*/ 8589364 h 8595229"/>
              <a:gd name="connsiteX3" fmla="*/ 1821103 w 9050926"/>
              <a:gd name="connsiteY3" fmla="*/ 8593693 h 8595229"/>
              <a:gd name="connsiteX4" fmla="*/ 1825308 w 9050926"/>
              <a:gd name="connsiteY4" fmla="*/ 7064781 h 8595229"/>
              <a:gd name="connsiteX5" fmla="*/ 6206782 w 9050926"/>
              <a:gd name="connsiteY5" fmla="*/ 2919626 h 8595229"/>
              <a:gd name="connsiteX6" fmla="*/ 4427298 w 9050926"/>
              <a:gd name="connsiteY6" fmla="*/ 778098 h 8595229"/>
              <a:gd name="connsiteX7" fmla="*/ 4423310 w 9050926"/>
              <a:gd name="connsiteY7" fmla="*/ 4417640 h 8595229"/>
              <a:gd name="connsiteX8" fmla="*/ 854 w 9050926"/>
              <a:gd name="connsiteY8" fmla="*/ 8595229 h 8595229"/>
              <a:gd name="connsiteX9" fmla="*/ 854 w 9050926"/>
              <a:gd name="connsiteY9" fmla="*/ 5068932 h 8595229"/>
              <a:gd name="connsiteX10" fmla="*/ 4427298 w 9050926"/>
              <a:gd name="connsiteY10" fmla="*/ 778098 h 8595229"/>
              <a:gd name="connsiteX11" fmla="*/ 5032083 w 9050926"/>
              <a:gd name="connsiteY11" fmla="*/ 44452 h 8595229"/>
              <a:gd name="connsiteX12" fmla="*/ 18166 w 9050926"/>
              <a:gd name="connsiteY12" fmla="*/ 4866282 h 8595229"/>
              <a:gd name="connsiteX13" fmla="*/ 0 w 9050926"/>
              <a:gd name="connsiteY13" fmla="*/ 26954 h 8595229"/>
              <a:gd name="connsiteX14" fmla="*/ 5032083 w 9050926"/>
              <a:gd name="connsiteY14" fmla="*/ 44452 h 8595229"/>
              <a:gd name="connsiteX15" fmla="*/ 5247412 w 9050926"/>
              <a:gd name="connsiteY15" fmla="*/ 0 h 8595229"/>
              <a:gd name="connsiteX16" fmla="*/ 9050926 w 9050926"/>
              <a:gd name="connsiteY16" fmla="*/ 12291 h 8595229"/>
              <a:gd name="connsiteX17" fmla="*/ 4598489 w 9050926"/>
              <a:gd name="connsiteY17" fmla="*/ 4284148 h 8595229"/>
              <a:gd name="connsiteX18" fmla="*/ 4598489 w 9050926"/>
              <a:gd name="connsiteY18" fmla="*/ 633602 h 8595229"/>
              <a:gd name="connsiteX19" fmla="*/ 5247412 w 9050926"/>
              <a:gd name="connsiteY19" fmla="*/ 0 h 8595229"/>
              <a:gd name="connsiteX0" fmla="*/ 6206782 w 9050926"/>
              <a:gd name="connsiteY0" fmla="*/ 2919626 h 8595229"/>
              <a:gd name="connsiteX1" fmla="*/ 6202794 w 9050926"/>
              <a:gd name="connsiteY1" fmla="*/ 6469228 h 8595229"/>
              <a:gd name="connsiteX2" fmla="*/ 3988238 w 9050926"/>
              <a:gd name="connsiteY2" fmla="*/ 8589364 h 8595229"/>
              <a:gd name="connsiteX3" fmla="*/ 1821103 w 9050926"/>
              <a:gd name="connsiteY3" fmla="*/ 8593693 h 8595229"/>
              <a:gd name="connsiteX4" fmla="*/ 1825308 w 9050926"/>
              <a:gd name="connsiteY4" fmla="*/ 7064781 h 8595229"/>
              <a:gd name="connsiteX5" fmla="*/ 6206782 w 9050926"/>
              <a:gd name="connsiteY5" fmla="*/ 2919626 h 8595229"/>
              <a:gd name="connsiteX6" fmla="*/ 4427298 w 9050926"/>
              <a:gd name="connsiteY6" fmla="*/ 778098 h 8595229"/>
              <a:gd name="connsiteX7" fmla="*/ 4423310 w 9050926"/>
              <a:gd name="connsiteY7" fmla="*/ 4417640 h 8595229"/>
              <a:gd name="connsiteX8" fmla="*/ 854 w 9050926"/>
              <a:gd name="connsiteY8" fmla="*/ 8595229 h 8595229"/>
              <a:gd name="connsiteX9" fmla="*/ 854 w 9050926"/>
              <a:gd name="connsiteY9" fmla="*/ 5068932 h 8595229"/>
              <a:gd name="connsiteX10" fmla="*/ 4427298 w 9050926"/>
              <a:gd name="connsiteY10" fmla="*/ 778098 h 8595229"/>
              <a:gd name="connsiteX11" fmla="*/ 5032083 w 9050926"/>
              <a:gd name="connsiteY11" fmla="*/ 28577 h 8595229"/>
              <a:gd name="connsiteX12" fmla="*/ 18166 w 9050926"/>
              <a:gd name="connsiteY12" fmla="*/ 4866282 h 8595229"/>
              <a:gd name="connsiteX13" fmla="*/ 0 w 9050926"/>
              <a:gd name="connsiteY13" fmla="*/ 26954 h 8595229"/>
              <a:gd name="connsiteX14" fmla="*/ 5032083 w 9050926"/>
              <a:gd name="connsiteY14" fmla="*/ 28577 h 8595229"/>
              <a:gd name="connsiteX15" fmla="*/ 5247412 w 9050926"/>
              <a:gd name="connsiteY15" fmla="*/ 0 h 8595229"/>
              <a:gd name="connsiteX16" fmla="*/ 9050926 w 9050926"/>
              <a:gd name="connsiteY16" fmla="*/ 12291 h 8595229"/>
              <a:gd name="connsiteX17" fmla="*/ 4598489 w 9050926"/>
              <a:gd name="connsiteY17" fmla="*/ 4284148 h 8595229"/>
              <a:gd name="connsiteX18" fmla="*/ 4598489 w 9050926"/>
              <a:gd name="connsiteY18" fmla="*/ 633602 h 8595229"/>
              <a:gd name="connsiteX19" fmla="*/ 5247412 w 9050926"/>
              <a:gd name="connsiteY19" fmla="*/ 0 h 8595229"/>
              <a:gd name="connsiteX0" fmla="*/ 6206782 w 9050926"/>
              <a:gd name="connsiteY0" fmla="*/ 2907335 h 8582938"/>
              <a:gd name="connsiteX1" fmla="*/ 6202794 w 9050926"/>
              <a:gd name="connsiteY1" fmla="*/ 6456937 h 8582938"/>
              <a:gd name="connsiteX2" fmla="*/ 3988238 w 9050926"/>
              <a:gd name="connsiteY2" fmla="*/ 8577073 h 8582938"/>
              <a:gd name="connsiteX3" fmla="*/ 1821103 w 9050926"/>
              <a:gd name="connsiteY3" fmla="*/ 8581402 h 8582938"/>
              <a:gd name="connsiteX4" fmla="*/ 1825308 w 9050926"/>
              <a:gd name="connsiteY4" fmla="*/ 7052490 h 8582938"/>
              <a:gd name="connsiteX5" fmla="*/ 6206782 w 9050926"/>
              <a:gd name="connsiteY5" fmla="*/ 2907335 h 8582938"/>
              <a:gd name="connsiteX6" fmla="*/ 4427298 w 9050926"/>
              <a:gd name="connsiteY6" fmla="*/ 765807 h 8582938"/>
              <a:gd name="connsiteX7" fmla="*/ 4423310 w 9050926"/>
              <a:gd name="connsiteY7" fmla="*/ 4405349 h 8582938"/>
              <a:gd name="connsiteX8" fmla="*/ 854 w 9050926"/>
              <a:gd name="connsiteY8" fmla="*/ 8582938 h 8582938"/>
              <a:gd name="connsiteX9" fmla="*/ 854 w 9050926"/>
              <a:gd name="connsiteY9" fmla="*/ 5056641 h 8582938"/>
              <a:gd name="connsiteX10" fmla="*/ 4427298 w 9050926"/>
              <a:gd name="connsiteY10" fmla="*/ 765807 h 8582938"/>
              <a:gd name="connsiteX11" fmla="*/ 5032083 w 9050926"/>
              <a:gd name="connsiteY11" fmla="*/ 16286 h 8582938"/>
              <a:gd name="connsiteX12" fmla="*/ 18166 w 9050926"/>
              <a:gd name="connsiteY12" fmla="*/ 4853991 h 8582938"/>
              <a:gd name="connsiteX13" fmla="*/ 0 w 9050926"/>
              <a:gd name="connsiteY13" fmla="*/ 14663 h 8582938"/>
              <a:gd name="connsiteX14" fmla="*/ 5032083 w 9050926"/>
              <a:gd name="connsiteY14" fmla="*/ 16286 h 8582938"/>
              <a:gd name="connsiteX15" fmla="*/ 5215662 w 9050926"/>
              <a:gd name="connsiteY15" fmla="*/ 16284 h 8582938"/>
              <a:gd name="connsiteX16" fmla="*/ 9050926 w 9050926"/>
              <a:gd name="connsiteY16" fmla="*/ 0 h 8582938"/>
              <a:gd name="connsiteX17" fmla="*/ 4598489 w 9050926"/>
              <a:gd name="connsiteY17" fmla="*/ 4271857 h 8582938"/>
              <a:gd name="connsiteX18" fmla="*/ 4598489 w 9050926"/>
              <a:gd name="connsiteY18" fmla="*/ 621311 h 8582938"/>
              <a:gd name="connsiteX19" fmla="*/ 5215662 w 9050926"/>
              <a:gd name="connsiteY19" fmla="*/ 16284 h 8582938"/>
              <a:gd name="connsiteX0" fmla="*/ 6206782 w 9035051"/>
              <a:gd name="connsiteY0" fmla="*/ 2892672 h 8568275"/>
              <a:gd name="connsiteX1" fmla="*/ 6202794 w 9035051"/>
              <a:gd name="connsiteY1" fmla="*/ 6442274 h 8568275"/>
              <a:gd name="connsiteX2" fmla="*/ 3988238 w 9035051"/>
              <a:gd name="connsiteY2" fmla="*/ 8562410 h 8568275"/>
              <a:gd name="connsiteX3" fmla="*/ 1821103 w 9035051"/>
              <a:gd name="connsiteY3" fmla="*/ 8566739 h 8568275"/>
              <a:gd name="connsiteX4" fmla="*/ 1825308 w 9035051"/>
              <a:gd name="connsiteY4" fmla="*/ 7037827 h 8568275"/>
              <a:gd name="connsiteX5" fmla="*/ 6206782 w 9035051"/>
              <a:gd name="connsiteY5" fmla="*/ 2892672 h 8568275"/>
              <a:gd name="connsiteX6" fmla="*/ 4427298 w 9035051"/>
              <a:gd name="connsiteY6" fmla="*/ 751144 h 8568275"/>
              <a:gd name="connsiteX7" fmla="*/ 4423310 w 9035051"/>
              <a:gd name="connsiteY7" fmla="*/ 4390686 h 8568275"/>
              <a:gd name="connsiteX8" fmla="*/ 854 w 9035051"/>
              <a:gd name="connsiteY8" fmla="*/ 8568275 h 8568275"/>
              <a:gd name="connsiteX9" fmla="*/ 854 w 9035051"/>
              <a:gd name="connsiteY9" fmla="*/ 5041978 h 8568275"/>
              <a:gd name="connsiteX10" fmla="*/ 4427298 w 9035051"/>
              <a:gd name="connsiteY10" fmla="*/ 751144 h 8568275"/>
              <a:gd name="connsiteX11" fmla="*/ 5032083 w 9035051"/>
              <a:gd name="connsiteY11" fmla="*/ 1623 h 8568275"/>
              <a:gd name="connsiteX12" fmla="*/ 18166 w 9035051"/>
              <a:gd name="connsiteY12" fmla="*/ 4839328 h 8568275"/>
              <a:gd name="connsiteX13" fmla="*/ 0 w 9035051"/>
              <a:gd name="connsiteY13" fmla="*/ 0 h 8568275"/>
              <a:gd name="connsiteX14" fmla="*/ 5032083 w 9035051"/>
              <a:gd name="connsiteY14" fmla="*/ 1623 h 8568275"/>
              <a:gd name="connsiteX15" fmla="*/ 5215662 w 9035051"/>
              <a:gd name="connsiteY15" fmla="*/ 1621 h 8568275"/>
              <a:gd name="connsiteX16" fmla="*/ 9035051 w 9035051"/>
              <a:gd name="connsiteY16" fmla="*/ 1212 h 8568275"/>
              <a:gd name="connsiteX17" fmla="*/ 4598489 w 9035051"/>
              <a:gd name="connsiteY17" fmla="*/ 4257194 h 8568275"/>
              <a:gd name="connsiteX18" fmla="*/ 4598489 w 9035051"/>
              <a:gd name="connsiteY18" fmla="*/ 606648 h 8568275"/>
              <a:gd name="connsiteX19" fmla="*/ 5215662 w 9035051"/>
              <a:gd name="connsiteY19" fmla="*/ 1621 h 8568275"/>
              <a:gd name="connsiteX0" fmla="*/ 6206782 w 9035051"/>
              <a:gd name="connsiteY0" fmla="*/ 2892672 h 8568275"/>
              <a:gd name="connsiteX1" fmla="*/ 6202794 w 9035051"/>
              <a:gd name="connsiteY1" fmla="*/ 6442274 h 8568275"/>
              <a:gd name="connsiteX2" fmla="*/ 3988238 w 9035051"/>
              <a:gd name="connsiteY2" fmla="*/ 8562410 h 8568275"/>
              <a:gd name="connsiteX3" fmla="*/ 1821103 w 9035051"/>
              <a:gd name="connsiteY3" fmla="*/ 8566739 h 8568275"/>
              <a:gd name="connsiteX4" fmla="*/ 1825308 w 9035051"/>
              <a:gd name="connsiteY4" fmla="*/ 7037827 h 8568275"/>
              <a:gd name="connsiteX5" fmla="*/ 6206782 w 9035051"/>
              <a:gd name="connsiteY5" fmla="*/ 2892672 h 8568275"/>
              <a:gd name="connsiteX6" fmla="*/ 4427298 w 9035051"/>
              <a:gd name="connsiteY6" fmla="*/ 751144 h 8568275"/>
              <a:gd name="connsiteX7" fmla="*/ 4423310 w 9035051"/>
              <a:gd name="connsiteY7" fmla="*/ 4390686 h 8568275"/>
              <a:gd name="connsiteX8" fmla="*/ 854 w 9035051"/>
              <a:gd name="connsiteY8" fmla="*/ 8568275 h 8568275"/>
              <a:gd name="connsiteX9" fmla="*/ 854 w 9035051"/>
              <a:gd name="connsiteY9" fmla="*/ 5041978 h 8568275"/>
              <a:gd name="connsiteX10" fmla="*/ 4427298 w 9035051"/>
              <a:gd name="connsiteY10" fmla="*/ 751144 h 8568275"/>
              <a:gd name="connsiteX11" fmla="*/ 5032083 w 9035051"/>
              <a:gd name="connsiteY11" fmla="*/ 1623 h 8568275"/>
              <a:gd name="connsiteX12" fmla="*/ 2291 w 9035051"/>
              <a:gd name="connsiteY12" fmla="*/ 4858378 h 8568275"/>
              <a:gd name="connsiteX13" fmla="*/ 0 w 9035051"/>
              <a:gd name="connsiteY13" fmla="*/ 0 h 8568275"/>
              <a:gd name="connsiteX14" fmla="*/ 5032083 w 9035051"/>
              <a:gd name="connsiteY14" fmla="*/ 1623 h 8568275"/>
              <a:gd name="connsiteX15" fmla="*/ 5215662 w 9035051"/>
              <a:gd name="connsiteY15" fmla="*/ 1621 h 8568275"/>
              <a:gd name="connsiteX16" fmla="*/ 9035051 w 9035051"/>
              <a:gd name="connsiteY16" fmla="*/ 1212 h 8568275"/>
              <a:gd name="connsiteX17" fmla="*/ 4598489 w 9035051"/>
              <a:gd name="connsiteY17" fmla="*/ 4257194 h 8568275"/>
              <a:gd name="connsiteX18" fmla="*/ 4598489 w 9035051"/>
              <a:gd name="connsiteY18" fmla="*/ 606648 h 8568275"/>
              <a:gd name="connsiteX19" fmla="*/ 5215662 w 9035051"/>
              <a:gd name="connsiteY19" fmla="*/ 1621 h 85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035051" h="8568275">
                <a:moveTo>
                  <a:pt x="6206782" y="2892672"/>
                </a:moveTo>
                <a:cubicBezTo>
                  <a:pt x="6205453" y="4075872"/>
                  <a:pt x="6204123" y="5259074"/>
                  <a:pt x="6202794" y="6442274"/>
                </a:cubicBezTo>
                <a:lnTo>
                  <a:pt x="3988238" y="8562410"/>
                </a:lnTo>
                <a:lnTo>
                  <a:pt x="1821103" y="8566739"/>
                </a:lnTo>
                <a:cubicBezTo>
                  <a:pt x="1824652" y="8072127"/>
                  <a:pt x="1821760" y="7532439"/>
                  <a:pt x="1825308" y="7037827"/>
                </a:cubicBezTo>
                <a:lnTo>
                  <a:pt x="6206782" y="2892672"/>
                </a:lnTo>
                <a:close/>
                <a:moveTo>
                  <a:pt x="4427298" y="751144"/>
                </a:moveTo>
                <a:cubicBezTo>
                  <a:pt x="4425969" y="1964325"/>
                  <a:pt x="4424639" y="3177505"/>
                  <a:pt x="4423310" y="4390686"/>
                </a:cubicBezTo>
                <a:lnTo>
                  <a:pt x="854" y="8568275"/>
                </a:lnTo>
                <a:lnTo>
                  <a:pt x="854" y="5041978"/>
                </a:lnTo>
                <a:lnTo>
                  <a:pt x="4427298" y="751144"/>
                </a:lnTo>
                <a:close/>
                <a:moveTo>
                  <a:pt x="5032083" y="1623"/>
                </a:moveTo>
                <a:lnTo>
                  <a:pt x="2291" y="4858378"/>
                </a:lnTo>
                <a:cubicBezTo>
                  <a:pt x="-3764" y="3245269"/>
                  <a:pt x="6055" y="1613109"/>
                  <a:pt x="0" y="0"/>
                </a:cubicBezTo>
                <a:lnTo>
                  <a:pt x="5032083" y="1623"/>
                </a:lnTo>
                <a:close/>
                <a:moveTo>
                  <a:pt x="5215662" y="1621"/>
                </a:moveTo>
                <a:lnTo>
                  <a:pt x="9035051" y="1212"/>
                </a:lnTo>
                <a:lnTo>
                  <a:pt x="4598489" y="4257194"/>
                </a:lnTo>
                <a:lnTo>
                  <a:pt x="4598489" y="606648"/>
                </a:lnTo>
                <a:lnTo>
                  <a:pt x="5215662" y="1621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Фото в фигуре справ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/>
          </p:cNvSpPr>
          <p:nvPr>
            <p:ph type="pic" sz="quarter" idx="10"/>
          </p:nvPr>
        </p:nvSpPr>
        <p:spPr bwMode="auto">
          <a:xfrm>
            <a:off x="4131734" y="663476"/>
            <a:ext cx="5012266" cy="4104506"/>
          </a:xfrm>
          <a:custGeom>
            <a:avLst/>
            <a:gdLst>
              <a:gd name="T0" fmla="*/ 0 w 5751"/>
              <a:gd name="T1" fmla="*/ 0 h 4215"/>
              <a:gd name="T2" fmla="*/ 5751 w 5751"/>
              <a:gd name="T3" fmla="*/ 0 h 4215"/>
              <a:gd name="T4" fmla="*/ 5751 w 5751"/>
              <a:gd name="T5" fmla="*/ 3375 h 4215"/>
              <a:gd name="T6" fmla="*/ 1669 w 5751"/>
              <a:gd name="T7" fmla="*/ 4215 h 4215"/>
              <a:gd name="T8" fmla="*/ 0 w 5751"/>
              <a:gd name="T9" fmla="*/ 0 h 4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51" h="4215">
                <a:moveTo>
                  <a:pt x="0" y="0"/>
                </a:moveTo>
                <a:lnTo>
                  <a:pt x="5751" y="0"/>
                </a:lnTo>
                <a:lnTo>
                  <a:pt x="5751" y="3375"/>
                </a:lnTo>
                <a:lnTo>
                  <a:pt x="1669" y="4215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26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ллаж из 1 фото слев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21"/>
          </p:nvPr>
        </p:nvSpPr>
        <p:spPr>
          <a:xfrm>
            <a:off x="-12701" y="653952"/>
            <a:ext cx="4655166" cy="4285151"/>
          </a:xfrm>
          <a:custGeom>
            <a:avLst/>
            <a:gdLst>
              <a:gd name="connsiteX0" fmla="*/ 3178178 w 9310331"/>
              <a:gd name="connsiteY0" fmla="*/ 6349 h 8571625"/>
              <a:gd name="connsiteX1" fmla="*/ 9258301 w 9310331"/>
              <a:gd name="connsiteY1" fmla="*/ 12699 h 8571625"/>
              <a:gd name="connsiteX2" fmla="*/ 9310331 w 9310331"/>
              <a:gd name="connsiteY2" fmla="*/ 4485297 h 8571625"/>
              <a:gd name="connsiteX3" fmla="*/ 5060952 w 9310331"/>
              <a:gd name="connsiteY3" fmla="*/ 8566151 h 8571625"/>
              <a:gd name="connsiteX4" fmla="*/ 24296 w 9310331"/>
              <a:gd name="connsiteY4" fmla="*/ 8571625 h 8571625"/>
              <a:gd name="connsiteX5" fmla="*/ 0 w 9310331"/>
              <a:gd name="connsiteY5" fmla="*/ 3098799 h 8571625"/>
              <a:gd name="connsiteX6" fmla="*/ 19051 w 9310331"/>
              <a:gd name="connsiteY6" fmla="*/ 0 h 8571625"/>
              <a:gd name="connsiteX7" fmla="*/ 3066416 w 9310331"/>
              <a:gd name="connsiteY7" fmla="*/ 4762 h 8571625"/>
              <a:gd name="connsiteX8" fmla="*/ 23496 w 9310331"/>
              <a:gd name="connsiteY8" fmla="*/ 2972435 h 8571625"/>
              <a:gd name="connsiteX9" fmla="*/ 19051 w 9310331"/>
              <a:gd name="connsiteY9" fmla="*/ 0 h 8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10331" h="8571625">
                <a:moveTo>
                  <a:pt x="3178178" y="6349"/>
                </a:moveTo>
                <a:lnTo>
                  <a:pt x="9258301" y="12699"/>
                </a:lnTo>
                <a:lnTo>
                  <a:pt x="9310331" y="4485297"/>
                </a:lnTo>
                <a:lnTo>
                  <a:pt x="5060952" y="8566151"/>
                </a:lnTo>
                <a:lnTo>
                  <a:pt x="24296" y="8571625"/>
                </a:lnTo>
                <a:cubicBezTo>
                  <a:pt x="16196" y="6747350"/>
                  <a:pt x="8100" y="4923074"/>
                  <a:pt x="0" y="3098799"/>
                </a:cubicBezTo>
                <a:close/>
                <a:moveTo>
                  <a:pt x="19051" y="0"/>
                </a:moveTo>
                <a:lnTo>
                  <a:pt x="3066416" y="4762"/>
                </a:lnTo>
                <a:lnTo>
                  <a:pt x="23496" y="2972435"/>
                </a:lnTo>
                <a:cubicBezTo>
                  <a:pt x="22014" y="1981623"/>
                  <a:pt x="20533" y="990812"/>
                  <a:pt x="19051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1027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отрудники - руководств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52307" y="1761157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610097" y="1761157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667889" y="1761157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725680" y="1761157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783470" y="1761157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841261" y="1761157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899053" y="1761157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956844" y="1761157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274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отрудники - руководство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52311" y="149359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52311" y="263291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52311" y="377223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291841" y="149359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291841" y="263291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31367" y="149359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31367" y="263291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291841" y="377223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937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0 фотограф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60033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381542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03044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424550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946059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60033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381542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903044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24550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946059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1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фото и краткие тези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80574" y="1625354"/>
            <a:ext cx="1807029" cy="180675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746174" y="1625354"/>
            <a:ext cx="1807029" cy="180675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626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Grp="1"/>
          </p:cNvSpPr>
          <p:nvPr>
            <p:ph type="pic" sz="quarter" idx="15"/>
          </p:nvPr>
        </p:nvSpPr>
        <p:spPr bwMode="auto">
          <a:xfrm>
            <a:off x="624533" y="1001608"/>
            <a:ext cx="1609725" cy="1610729"/>
          </a:xfrm>
          <a:custGeom>
            <a:avLst/>
            <a:gdLst>
              <a:gd name="T0" fmla="*/ 8480 w 15387"/>
              <a:gd name="T1" fmla="*/ 40 h 15398"/>
              <a:gd name="T2" fmla="*/ 9616 w 15387"/>
              <a:gd name="T3" fmla="*/ 243 h 15398"/>
              <a:gd name="T4" fmla="*/ 10688 w 15387"/>
              <a:gd name="T5" fmla="*/ 606 h 15398"/>
              <a:gd name="T6" fmla="*/ 11683 w 15387"/>
              <a:gd name="T7" fmla="*/ 1115 h 15398"/>
              <a:gd name="T8" fmla="*/ 12587 w 15387"/>
              <a:gd name="T9" fmla="*/ 1758 h 15398"/>
              <a:gd name="T10" fmla="*/ 13388 w 15387"/>
              <a:gd name="T11" fmla="*/ 2523 h 15398"/>
              <a:gd name="T12" fmla="*/ 14073 w 15387"/>
              <a:gd name="T13" fmla="*/ 3394 h 15398"/>
              <a:gd name="T14" fmla="*/ 14628 w 15387"/>
              <a:gd name="T15" fmla="*/ 4361 h 15398"/>
              <a:gd name="T16" fmla="*/ 15042 w 15387"/>
              <a:gd name="T17" fmla="*/ 5410 h 15398"/>
              <a:gd name="T18" fmla="*/ 15299 w 15387"/>
              <a:gd name="T19" fmla="*/ 6526 h 15398"/>
              <a:gd name="T20" fmla="*/ 15387 w 15387"/>
              <a:gd name="T21" fmla="*/ 7698 h 15398"/>
              <a:gd name="T22" fmla="*/ 15299 w 15387"/>
              <a:gd name="T23" fmla="*/ 8871 h 15398"/>
              <a:gd name="T24" fmla="*/ 15042 w 15387"/>
              <a:gd name="T25" fmla="*/ 9988 h 15398"/>
              <a:gd name="T26" fmla="*/ 14628 w 15387"/>
              <a:gd name="T27" fmla="*/ 11037 h 15398"/>
              <a:gd name="T28" fmla="*/ 14073 w 15387"/>
              <a:gd name="T29" fmla="*/ 12002 h 15398"/>
              <a:gd name="T30" fmla="*/ 13388 w 15387"/>
              <a:gd name="T31" fmla="*/ 12875 h 15398"/>
              <a:gd name="T32" fmla="*/ 12587 w 15387"/>
              <a:gd name="T33" fmla="*/ 13640 h 15398"/>
              <a:gd name="T34" fmla="*/ 11683 w 15387"/>
              <a:gd name="T35" fmla="*/ 14283 h 15398"/>
              <a:gd name="T36" fmla="*/ 10688 w 15387"/>
              <a:gd name="T37" fmla="*/ 14792 h 15398"/>
              <a:gd name="T38" fmla="*/ 9616 w 15387"/>
              <a:gd name="T39" fmla="*/ 15155 h 15398"/>
              <a:gd name="T40" fmla="*/ 8480 w 15387"/>
              <a:gd name="T41" fmla="*/ 15358 h 15398"/>
              <a:gd name="T42" fmla="*/ 7298 w 15387"/>
              <a:gd name="T43" fmla="*/ 15387 h 15398"/>
              <a:gd name="T44" fmla="*/ 6144 w 15387"/>
              <a:gd name="T45" fmla="*/ 15241 h 15398"/>
              <a:gd name="T46" fmla="*/ 5049 w 15387"/>
              <a:gd name="T47" fmla="*/ 14930 h 15398"/>
              <a:gd name="T48" fmla="*/ 4026 w 15387"/>
              <a:gd name="T49" fmla="*/ 14468 h 15398"/>
              <a:gd name="T50" fmla="*/ 3091 w 15387"/>
              <a:gd name="T51" fmla="*/ 13868 h 15398"/>
              <a:gd name="T52" fmla="*/ 2254 w 15387"/>
              <a:gd name="T53" fmla="*/ 13142 h 15398"/>
              <a:gd name="T54" fmla="*/ 1528 w 15387"/>
              <a:gd name="T55" fmla="*/ 12305 h 15398"/>
              <a:gd name="T56" fmla="*/ 929 w 15387"/>
              <a:gd name="T57" fmla="*/ 11368 h 15398"/>
              <a:gd name="T58" fmla="*/ 466 w 15387"/>
              <a:gd name="T59" fmla="*/ 10346 h 15398"/>
              <a:gd name="T60" fmla="*/ 156 w 15387"/>
              <a:gd name="T61" fmla="*/ 9250 h 15398"/>
              <a:gd name="T62" fmla="*/ 11 w 15387"/>
              <a:gd name="T63" fmla="*/ 8095 h 15398"/>
              <a:gd name="T64" fmla="*/ 40 w 15387"/>
              <a:gd name="T65" fmla="*/ 6912 h 15398"/>
              <a:gd name="T66" fmla="*/ 243 w 15387"/>
              <a:gd name="T67" fmla="*/ 5776 h 15398"/>
              <a:gd name="T68" fmla="*/ 605 w 15387"/>
              <a:gd name="T69" fmla="*/ 4703 h 15398"/>
              <a:gd name="T70" fmla="*/ 1113 w 15387"/>
              <a:gd name="T71" fmla="*/ 3707 h 15398"/>
              <a:gd name="T72" fmla="*/ 1757 w 15387"/>
              <a:gd name="T73" fmla="*/ 2803 h 15398"/>
              <a:gd name="T74" fmla="*/ 2521 w 15387"/>
              <a:gd name="T75" fmla="*/ 2001 h 15398"/>
              <a:gd name="T76" fmla="*/ 3392 w 15387"/>
              <a:gd name="T77" fmla="*/ 1316 h 15398"/>
              <a:gd name="T78" fmla="*/ 4358 w 15387"/>
              <a:gd name="T79" fmla="*/ 759 h 15398"/>
              <a:gd name="T80" fmla="*/ 5406 w 15387"/>
              <a:gd name="T81" fmla="*/ 346 h 15398"/>
              <a:gd name="T82" fmla="*/ 6522 w 15387"/>
              <a:gd name="T83" fmla="*/ 89 h 15398"/>
              <a:gd name="T84" fmla="*/ 7693 w 15387"/>
              <a:gd name="T85" fmla="*/ 0 h 15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387" h="15398">
                <a:moveTo>
                  <a:pt x="7693" y="0"/>
                </a:moveTo>
                <a:lnTo>
                  <a:pt x="8089" y="11"/>
                </a:lnTo>
                <a:lnTo>
                  <a:pt x="8480" y="40"/>
                </a:lnTo>
                <a:lnTo>
                  <a:pt x="8866" y="89"/>
                </a:lnTo>
                <a:lnTo>
                  <a:pt x="9244" y="156"/>
                </a:lnTo>
                <a:lnTo>
                  <a:pt x="9616" y="243"/>
                </a:lnTo>
                <a:lnTo>
                  <a:pt x="9981" y="346"/>
                </a:lnTo>
                <a:lnTo>
                  <a:pt x="10339" y="468"/>
                </a:lnTo>
                <a:lnTo>
                  <a:pt x="10688" y="606"/>
                </a:lnTo>
                <a:lnTo>
                  <a:pt x="11029" y="759"/>
                </a:lnTo>
                <a:lnTo>
                  <a:pt x="11360" y="930"/>
                </a:lnTo>
                <a:lnTo>
                  <a:pt x="11683" y="1115"/>
                </a:lnTo>
                <a:lnTo>
                  <a:pt x="11995" y="1316"/>
                </a:lnTo>
                <a:lnTo>
                  <a:pt x="12297" y="1529"/>
                </a:lnTo>
                <a:lnTo>
                  <a:pt x="12587" y="1758"/>
                </a:lnTo>
                <a:lnTo>
                  <a:pt x="12867" y="2001"/>
                </a:lnTo>
                <a:lnTo>
                  <a:pt x="13134" y="2255"/>
                </a:lnTo>
                <a:lnTo>
                  <a:pt x="13388" y="2523"/>
                </a:lnTo>
                <a:lnTo>
                  <a:pt x="13631" y="2803"/>
                </a:lnTo>
                <a:lnTo>
                  <a:pt x="13858" y="3093"/>
                </a:lnTo>
                <a:lnTo>
                  <a:pt x="14073" y="3394"/>
                </a:lnTo>
                <a:lnTo>
                  <a:pt x="14273" y="3707"/>
                </a:lnTo>
                <a:lnTo>
                  <a:pt x="14458" y="4029"/>
                </a:lnTo>
                <a:lnTo>
                  <a:pt x="14628" y="4361"/>
                </a:lnTo>
                <a:lnTo>
                  <a:pt x="14782" y="4703"/>
                </a:lnTo>
                <a:lnTo>
                  <a:pt x="14920" y="5052"/>
                </a:lnTo>
                <a:lnTo>
                  <a:pt x="15042" y="5410"/>
                </a:lnTo>
                <a:lnTo>
                  <a:pt x="15145" y="5776"/>
                </a:lnTo>
                <a:lnTo>
                  <a:pt x="15230" y="6148"/>
                </a:lnTo>
                <a:lnTo>
                  <a:pt x="15299" y="6526"/>
                </a:lnTo>
                <a:lnTo>
                  <a:pt x="15348" y="6912"/>
                </a:lnTo>
                <a:lnTo>
                  <a:pt x="15377" y="7302"/>
                </a:lnTo>
                <a:lnTo>
                  <a:pt x="15387" y="7698"/>
                </a:lnTo>
                <a:lnTo>
                  <a:pt x="15377" y="8095"/>
                </a:lnTo>
                <a:lnTo>
                  <a:pt x="15348" y="8486"/>
                </a:lnTo>
                <a:lnTo>
                  <a:pt x="15299" y="8871"/>
                </a:lnTo>
                <a:lnTo>
                  <a:pt x="15230" y="9250"/>
                </a:lnTo>
                <a:lnTo>
                  <a:pt x="15145" y="9622"/>
                </a:lnTo>
                <a:lnTo>
                  <a:pt x="15042" y="9988"/>
                </a:lnTo>
                <a:lnTo>
                  <a:pt x="14920" y="10346"/>
                </a:lnTo>
                <a:lnTo>
                  <a:pt x="14782" y="10695"/>
                </a:lnTo>
                <a:lnTo>
                  <a:pt x="14628" y="11037"/>
                </a:lnTo>
                <a:lnTo>
                  <a:pt x="14458" y="11368"/>
                </a:lnTo>
                <a:lnTo>
                  <a:pt x="14273" y="11691"/>
                </a:lnTo>
                <a:lnTo>
                  <a:pt x="14073" y="12002"/>
                </a:lnTo>
                <a:lnTo>
                  <a:pt x="13858" y="12305"/>
                </a:lnTo>
                <a:lnTo>
                  <a:pt x="13631" y="12595"/>
                </a:lnTo>
                <a:lnTo>
                  <a:pt x="13388" y="12875"/>
                </a:lnTo>
                <a:lnTo>
                  <a:pt x="13134" y="13142"/>
                </a:lnTo>
                <a:lnTo>
                  <a:pt x="12867" y="13397"/>
                </a:lnTo>
                <a:lnTo>
                  <a:pt x="12587" y="13640"/>
                </a:lnTo>
                <a:lnTo>
                  <a:pt x="12297" y="13868"/>
                </a:lnTo>
                <a:lnTo>
                  <a:pt x="11995" y="14082"/>
                </a:lnTo>
                <a:lnTo>
                  <a:pt x="11683" y="14283"/>
                </a:lnTo>
                <a:lnTo>
                  <a:pt x="11360" y="14468"/>
                </a:lnTo>
                <a:lnTo>
                  <a:pt x="11029" y="14639"/>
                </a:lnTo>
                <a:lnTo>
                  <a:pt x="10688" y="14792"/>
                </a:lnTo>
                <a:lnTo>
                  <a:pt x="10339" y="14930"/>
                </a:lnTo>
                <a:lnTo>
                  <a:pt x="9981" y="15052"/>
                </a:lnTo>
                <a:lnTo>
                  <a:pt x="9616" y="15155"/>
                </a:lnTo>
                <a:lnTo>
                  <a:pt x="9244" y="15241"/>
                </a:lnTo>
                <a:lnTo>
                  <a:pt x="8866" y="15309"/>
                </a:lnTo>
                <a:lnTo>
                  <a:pt x="8480" y="15358"/>
                </a:lnTo>
                <a:lnTo>
                  <a:pt x="8089" y="15387"/>
                </a:lnTo>
                <a:lnTo>
                  <a:pt x="7693" y="15398"/>
                </a:lnTo>
                <a:lnTo>
                  <a:pt x="7298" y="15387"/>
                </a:lnTo>
                <a:lnTo>
                  <a:pt x="6908" y="15358"/>
                </a:lnTo>
                <a:lnTo>
                  <a:pt x="6522" y="15309"/>
                </a:lnTo>
                <a:lnTo>
                  <a:pt x="6144" y="15241"/>
                </a:lnTo>
                <a:lnTo>
                  <a:pt x="5771" y="15155"/>
                </a:lnTo>
                <a:lnTo>
                  <a:pt x="5406" y="15052"/>
                </a:lnTo>
                <a:lnTo>
                  <a:pt x="5049" y="14930"/>
                </a:lnTo>
                <a:lnTo>
                  <a:pt x="4700" y="14792"/>
                </a:lnTo>
                <a:lnTo>
                  <a:pt x="4358" y="14639"/>
                </a:lnTo>
                <a:lnTo>
                  <a:pt x="4026" y="14468"/>
                </a:lnTo>
                <a:lnTo>
                  <a:pt x="3705" y="14283"/>
                </a:lnTo>
                <a:lnTo>
                  <a:pt x="3392" y="14082"/>
                </a:lnTo>
                <a:lnTo>
                  <a:pt x="3091" y="13868"/>
                </a:lnTo>
                <a:lnTo>
                  <a:pt x="2800" y="13640"/>
                </a:lnTo>
                <a:lnTo>
                  <a:pt x="2521" y="13397"/>
                </a:lnTo>
                <a:lnTo>
                  <a:pt x="2254" y="13142"/>
                </a:lnTo>
                <a:lnTo>
                  <a:pt x="1999" y="12875"/>
                </a:lnTo>
                <a:lnTo>
                  <a:pt x="1757" y="12595"/>
                </a:lnTo>
                <a:lnTo>
                  <a:pt x="1528" y="12305"/>
                </a:lnTo>
                <a:lnTo>
                  <a:pt x="1315" y="12002"/>
                </a:lnTo>
                <a:lnTo>
                  <a:pt x="1113" y="11691"/>
                </a:lnTo>
                <a:lnTo>
                  <a:pt x="929" y="11368"/>
                </a:lnTo>
                <a:lnTo>
                  <a:pt x="759" y="11037"/>
                </a:lnTo>
                <a:lnTo>
                  <a:pt x="605" y="10695"/>
                </a:lnTo>
                <a:lnTo>
                  <a:pt x="466" y="10346"/>
                </a:lnTo>
                <a:lnTo>
                  <a:pt x="346" y="9988"/>
                </a:lnTo>
                <a:lnTo>
                  <a:pt x="243" y="9622"/>
                </a:lnTo>
                <a:lnTo>
                  <a:pt x="156" y="9250"/>
                </a:lnTo>
                <a:lnTo>
                  <a:pt x="89" y="8871"/>
                </a:lnTo>
                <a:lnTo>
                  <a:pt x="40" y="8486"/>
                </a:lnTo>
                <a:lnTo>
                  <a:pt x="11" y="8095"/>
                </a:lnTo>
                <a:lnTo>
                  <a:pt x="0" y="7698"/>
                </a:lnTo>
                <a:lnTo>
                  <a:pt x="11" y="7302"/>
                </a:lnTo>
                <a:lnTo>
                  <a:pt x="40" y="6912"/>
                </a:lnTo>
                <a:lnTo>
                  <a:pt x="89" y="6526"/>
                </a:lnTo>
                <a:lnTo>
                  <a:pt x="156" y="6148"/>
                </a:lnTo>
                <a:lnTo>
                  <a:pt x="243" y="5776"/>
                </a:lnTo>
                <a:lnTo>
                  <a:pt x="346" y="5410"/>
                </a:lnTo>
                <a:lnTo>
                  <a:pt x="466" y="5052"/>
                </a:lnTo>
                <a:lnTo>
                  <a:pt x="605" y="4703"/>
                </a:lnTo>
                <a:lnTo>
                  <a:pt x="759" y="4361"/>
                </a:lnTo>
                <a:lnTo>
                  <a:pt x="929" y="4029"/>
                </a:lnTo>
                <a:lnTo>
                  <a:pt x="1113" y="3707"/>
                </a:lnTo>
                <a:lnTo>
                  <a:pt x="1315" y="3394"/>
                </a:lnTo>
                <a:lnTo>
                  <a:pt x="1528" y="3093"/>
                </a:lnTo>
                <a:lnTo>
                  <a:pt x="1757" y="2803"/>
                </a:lnTo>
                <a:lnTo>
                  <a:pt x="1999" y="2523"/>
                </a:lnTo>
                <a:lnTo>
                  <a:pt x="2254" y="2255"/>
                </a:lnTo>
                <a:lnTo>
                  <a:pt x="2521" y="2001"/>
                </a:lnTo>
                <a:lnTo>
                  <a:pt x="2800" y="1758"/>
                </a:lnTo>
                <a:lnTo>
                  <a:pt x="3091" y="1529"/>
                </a:lnTo>
                <a:lnTo>
                  <a:pt x="3392" y="1316"/>
                </a:lnTo>
                <a:lnTo>
                  <a:pt x="3705" y="1115"/>
                </a:lnTo>
                <a:lnTo>
                  <a:pt x="4026" y="930"/>
                </a:lnTo>
                <a:lnTo>
                  <a:pt x="4358" y="759"/>
                </a:lnTo>
                <a:lnTo>
                  <a:pt x="4700" y="606"/>
                </a:lnTo>
                <a:lnTo>
                  <a:pt x="5049" y="468"/>
                </a:lnTo>
                <a:lnTo>
                  <a:pt x="5406" y="346"/>
                </a:lnTo>
                <a:lnTo>
                  <a:pt x="5771" y="243"/>
                </a:lnTo>
                <a:lnTo>
                  <a:pt x="6144" y="156"/>
                </a:lnTo>
                <a:lnTo>
                  <a:pt x="6522" y="89"/>
                </a:lnTo>
                <a:lnTo>
                  <a:pt x="6908" y="40"/>
                </a:lnTo>
                <a:lnTo>
                  <a:pt x="7298" y="11"/>
                </a:lnTo>
                <a:lnTo>
                  <a:pt x="7693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301373" y="3063576"/>
            <a:ext cx="2265241" cy="159804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066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то на весь слайд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75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лла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" y="780797"/>
            <a:ext cx="4536758" cy="2019877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624865" y="780796"/>
            <a:ext cx="4542886" cy="40428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2885327"/>
            <a:ext cx="2251276" cy="1938279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339386" y="2885327"/>
            <a:ext cx="2197374" cy="1938279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205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фото = 2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314225"/>
            <a:ext cx="4572000" cy="251732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0" y="2314225"/>
            <a:ext cx="4572000" cy="251732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653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фото = 3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603029"/>
            <a:ext cx="3048000" cy="22285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048000" y="2603029"/>
            <a:ext cx="3048000" cy="22285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096000" y="2603029"/>
            <a:ext cx="3048000" cy="22285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9325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542819"/>
            <a:ext cx="9144000" cy="210785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5640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фото = 3 тезис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2"/>
          </p:nvPr>
        </p:nvSpPr>
        <p:spPr>
          <a:xfrm>
            <a:off x="427038" y="2359779"/>
            <a:ext cx="2188369" cy="24916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3474296" y="2359779"/>
            <a:ext cx="2188369" cy="24916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6509659" y="2359779"/>
            <a:ext cx="2188369" cy="24916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846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 тезиса = 4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3"/>
          <p:cNvSpPr>
            <a:spLocks noGrp="1"/>
          </p:cNvSpPr>
          <p:nvPr>
            <p:ph type="pic" sz="quarter" idx="11"/>
          </p:nvPr>
        </p:nvSpPr>
        <p:spPr>
          <a:xfrm>
            <a:off x="2681730" y="1609295"/>
            <a:ext cx="1724702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Рисунок 3"/>
          <p:cNvSpPr>
            <a:spLocks noGrp="1"/>
          </p:cNvSpPr>
          <p:nvPr>
            <p:ph type="pic" sz="quarter" idx="12"/>
          </p:nvPr>
        </p:nvSpPr>
        <p:spPr>
          <a:xfrm>
            <a:off x="4737572" y="1609295"/>
            <a:ext cx="1724702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3"/>
          </p:nvPr>
        </p:nvSpPr>
        <p:spPr>
          <a:xfrm>
            <a:off x="6793411" y="1609295"/>
            <a:ext cx="1724702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Рисунок 3"/>
          <p:cNvSpPr>
            <a:spLocks noGrp="1"/>
          </p:cNvSpPr>
          <p:nvPr>
            <p:ph type="pic" sz="quarter" idx="10"/>
          </p:nvPr>
        </p:nvSpPr>
        <p:spPr>
          <a:xfrm>
            <a:off x="625892" y="1609295"/>
            <a:ext cx="1724702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5156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5 тезисов = 5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Grp="1"/>
          </p:cNvSpPr>
          <p:nvPr>
            <p:ph type="pic" sz="quarter" idx="10"/>
          </p:nvPr>
        </p:nvSpPr>
        <p:spPr bwMode="auto">
          <a:xfrm>
            <a:off x="1103314" y="1488055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 dirty="0"/>
          </a:p>
        </p:txBody>
      </p:sp>
      <p:sp>
        <p:nvSpPr>
          <p:cNvPr id="9" name="Freeform 6"/>
          <p:cNvSpPr>
            <a:spLocks noGrp="1"/>
          </p:cNvSpPr>
          <p:nvPr>
            <p:ph type="pic" sz="quarter" idx="11"/>
          </p:nvPr>
        </p:nvSpPr>
        <p:spPr bwMode="auto">
          <a:xfrm>
            <a:off x="2439591" y="1488055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 dirty="0"/>
          </a:p>
        </p:txBody>
      </p:sp>
      <p:sp>
        <p:nvSpPr>
          <p:cNvPr id="10" name="Freeform 6"/>
          <p:cNvSpPr>
            <a:spLocks noGrp="1"/>
          </p:cNvSpPr>
          <p:nvPr>
            <p:ph type="pic" sz="quarter" idx="12"/>
          </p:nvPr>
        </p:nvSpPr>
        <p:spPr bwMode="auto">
          <a:xfrm>
            <a:off x="3775077" y="1488055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 dirty="0"/>
          </a:p>
        </p:txBody>
      </p:sp>
      <p:sp>
        <p:nvSpPr>
          <p:cNvPr id="11" name="Freeform 6"/>
          <p:cNvSpPr>
            <a:spLocks noGrp="1"/>
          </p:cNvSpPr>
          <p:nvPr>
            <p:ph type="pic" sz="quarter" idx="13"/>
          </p:nvPr>
        </p:nvSpPr>
        <p:spPr bwMode="auto">
          <a:xfrm>
            <a:off x="5111752" y="1488055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 dirty="0"/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5"/>
          </p:nvPr>
        </p:nvSpPr>
        <p:spPr>
          <a:xfrm>
            <a:off x="6445250" y="1493210"/>
            <a:ext cx="1593850" cy="1593604"/>
          </a:xfrm>
          <a:custGeom>
            <a:avLst/>
            <a:gdLst>
              <a:gd name="connsiteX0" fmla="*/ 1593452 w 3187699"/>
              <a:gd name="connsiteY0" fmla="*/ 932095 h 3187700"/>
              <a:gd name="connsiteX1" fmla="*/ 1559262 w 3187699"/>
              <a:gd name="connsiteY1" fmla="*/ 932889 h 3187700"/>
              <a:gd name="connsiteX2" fmla="*/ 1525866 w 3187699"/>
              <a:gd name="connsiteY2" fmla="*/ 935270 h 3187700"/>
              <a:gd name="connsiteX3" fmla="*/ 1493265 w 3187699"/>
              <a:gd name="connsiteY3" fmla="*/ 940034 h 3187700"/>
              <a:gd name="connsiteX4" fmla="*/ 1459870 w 3187699"/>
              <a:gd name="connsiteY4" fmla="*/ 945592 h 3187700"/>
              <a:gd name="connsiteX5" fmla="*/ 1428064 w 3187699"/>
              <a:gd name="connsiteY5" fmla="*/ 951943 h 3187700"/>
              <a:gd name="connsiteX6" fmla="*/ 1397054 w 3187699"/>
              <a:gd name="connsiteY6" fmla="*/ 961471 h 3187700"/>
              <a:gd name="connsiteX7" fmla="*/ 1366043 w 3187699"/>
              <a:gd name="connsiteY7" fmla="*/ 971792 h 3187700"/>
              <a:gd name="connsiteX8" fmla="*/ 1335828 w 3187699"/>
              <a:gd name="connsiteY8" fmla="*/ 982907 h 3187700"/>
              <a:gd name="connsiteX9" fmla="*/ 1306408 w 3187699"/>
              <a:gd name="connsiteY9" fmla="*/ 997198 h 3187700"/>
              <a:gd name="connsiteX10" fmla="*/ 1277783 w 3187699"/>
              <a:gd name="connsiteY10" fmla="*/ 1011489 h 3187700"/>
              <a:gd name="connsiteX11" fmla="*/ 1249954 w 3187699"/>
              <a:gd name="connsiteY11" fmla="*/ 1028162 h 3187700"/>
              <a:gd name="connsiteX12" fmla="*/ 1222919 w 3187699"/>
              <a:gd name="connsiteY12" fmla="*/ 1044835 h 3187700"/>
              <a:gd name="connsiteX13" fmla="*/ 1197475 w 3187699"/>
              <a:gd name="connsiteY13" fmla="*/ 1063096 h 3187700"/>
              <a:gd name="connsiteX14" fmla="*/ 1172825 w 3187699"/>
              <a:gd name="connsiteY14" fmla="*/ 1082945 h 3187700"/>
              <a:gd name="connsiteX15" fmla="*/ 1148176 w 3187699"/>
              <a:gd name="connsiteY15" fmla="*/ 1103587 h 3187700"/>
              <a:gd name="connsiteX16" fmla="*/ 1125117 w 3187699"/>
              <a:gd name="connsiteY16" fmla="*/ 1125024 h 3187700"/>
              <a:gd name="connsiteX17" fmla="*/ 1103649 w 3187699"/>
              <a:gd name="connsiteY17" fmla="*/ 1148842 h 3187700"/>
              <a:gd name="connsiteX18" fmla="*/ 1082180 w 3187699"/>
              <a:gd name="connsiteY18" fmla="*/ 1173455 h 3187700"/>
              <a:gd name="connsiteX19" fmla="*/ 1062302 w 3187699"/>
              <a:gd name="connsiteY19" fmla="*/ 1197273 h 3187700"/>
              <a:gd name="connsiteX20" fmla="*/ 1044013 w 3187699"/>
              <a:gd name="connsiteY20" fmla="*/ 1223473 h 3187700"/>
              <a:gd name="connsiteX21" fmla="*/ 1027316 w 3187699"/>
              <a:gd name="connsiteY21" fmla="*/ 1251262 h 3187700"/>
              <a:gd name="connsiteX22" fmla="*/ 1010618 w 3187699"/>
              <a:gd name="connsiteY22" fmla="*/ 1278256 h 3187700"/>
              <a:gd name="connsiteX23" fmla="*/ 996305 w 3187699"/>
              <a:gd name="connsiteY23" fmla="*/ 1306838 h 3187700"/>
              <a:gd name="connsiteX24" fmla="*/ 983583 w 3187699"/>
              <a:gd name="connsiteY24" fmla="*/ 1336214 h 3187700"/>
              <a:gd name="connsiteX25" fmla="*/ 970861 w 3187699"/>
              <a:gd name="connsiteY25" fmla="*/ 1366384 h 3187700"/>
              <a:gd name="connsiteX26" fmla="*/ 960524 w 3187699"/>
              <a:gd name="connsiteY26" fmla="*/ 1396554 h 3187700"/>
              <a:gd name="connsiteX27" fmla="*/ 951778 w 3187699"/>
              <a:gd name="connsiteY27" fmla="*/ 1428312 h 3187700"/>
              <a:gd name="connsiteX28" fmla="*/ 944621 w 3187699"/>
              <a:gd name="connsiteY28" fmla="*/ 1460864 h 3187700"/>
              <a:gd name="connsiteX29" fmla="*/ 939056 w 3187699"/>
              <a:gd name="connsiteY29" fmla="*/ 1492622 h 3187700"/>
              <a:gd name="connsiteX30" fmla="*/ 934285 w 3187699"/>
              <a:gd name="connsiteY30" fmla="*/ 1525968 h 3187700"/>
              <a:gd name="connsiteX31" fmla="*/ 931899 w 3187699"/>
              <a:gd name="connsiteY31" fmla="*/ 1560107 h 3187700"/>
              <a:gd name="connsiteX32" fmla="*/ 931104 w 3187699"/>
              <a:gd name="connsiteY32" fmla="*/ 1594247 h 3187700"/>
              <a:gd name="connsiteX33" fmla="*/ 931899 w 3187699"/>
              <a:gd name="connsiteY33" fmla="*/ 1627593 h 3187700"/>
              <a:gd name="connsiteX34" fmla="*/ 934285 w 3187699"/>
              <a:gd name="connsiteY34" fmla="*/ 1661733 h 3187700"/>
              <a:gd name="connsiteX35" fmla="*/ 939056 w 3187699"/>
              <a:gd name="connsiteY35" fmla="*/ 1695078 h 3187700"/>
              <a:gd name="connsiteX36" fmla="*/ 944621 w 3187699"/>
              <a:gd name="connsiteY36" fmla="*/ 1727630 h 3187700"/>
              <a:gd name="connsiteX37" fmla="*/ 951778 w 3187699"/>
              <a:gd name="connsiteY37" fmla="*/ 1759388 h 3187700"/>
              <a:gd name="connsiteX38" fmla="*/ 960524 w 3187699"/>
              <a:gd name="connsiteY38" fmla="*/ 1791146 h 3187700"/>
              <a:gd name="connsiteX39" fmla="*/ 970861 w 3187699"/>
              <a:gd name="connsiteY39" fmla="*/ 1821316 h 3187700"/>
              <a:gd name="connsiteX40" fmla="*/ 983583 w 3187699"/>
              <a:gd name="connsiteY40" fmla="*/ 1852280 h 3187700"/>
              <a:gd name="connsiteX41" fmla="*/ 996305 w 3187699"/>
              <a:gd name="connsiteY41" fmla="*/ 1880862 h 3187700"/>
              <a:gd name="connsiteX42" fmla="*/ 1010618 w 3187699"/>
              <a:gd name="connsiteY42" fmla="*/ 1909444 h 3187700"/>
              <a:gd name="connsiteX43" fmla="*/ 1027316 w 3187699"/>
              <a:gd name="connsiteY43" fmla="*/ 1938027 h 3187700"/>
              <a:gd name="connsiteX44" fmla="*/ 1044013 w 3187699"/>
              <a:gd name="connsiteY44" fmla="*/ 1964227 h 3187700"/>
              <a:gd name="connsiteX45" fmla="*/ 1062302 w 3187699"/>
              <a:gd name="connsiteY45" fmla="*/ 1990427 h 3187700"/>
              <a:gd name="connsiteX46" fmla="*/ 1082180 w 3187699"/>
              <a:gd name="connsiteY46" fmla="*/ 2015833 h 3187700"/>
              <a:gd name="connsiteX47" fmla="*/ 1103649 w 3187699"/>
              <a:gd name="connsiteY47" fmla="*/ 2039652 h 3187700"/>
              <a:gd name="connsiteX48" fmla="*/ 1125117 w 3187699"/>
              <a:gd name="connsiteY48" fmla="*/ 2062676 h 3187700"/>
              <a:gd name="connsiteX49" fmla="*/ 1148176 w 3187699"/>
              <a:gd name="connsiteY49" fmla="*/ 2084113 h 3187700"/>
              <a:gd name="connsiteX50" fmla="*/ 1172825 w 3187699"/>
              <a:gd name="connsiteY50" fmla="*/ 2104755 h 3187700"/>
              <a:gd name="connsiteX51" fmla="*/ 1197475 w 3187699"/>
              <a:gd name="connsiteY51" fmla="*/ 2124604 h 3187700"/>
              <a:gd name="connsiteX52" fmla="*/ 1222919 w 3187699"/>
              <a:gd name="connsiteY52" fmla="*/ 2142865 h 3187700"/>
              <a:gd name="connsiteX53" fmla="*/ 1249954 w 3187699"/>
              <a:gd name="connsiteY53" fmla="*/ 2160332 h 3187700"/>
              <a:gd name="connsiteX54" fmla="*/ 1277783 w 3187699"/>
              <a:gd name="connsiteY54" fmla="*/ 2176211 h 3187700"/>
              <a:gd name="connsiteX55" fmla="*/ 1306408 w 3187699"/>
              <a:gd name="connsiteY55" fmla="*/ 2191296 h 3187700"/>
              <a:gd name="connsiteX56" fmla="*/ 1335828 w 3187699"/>
              <a:gd name="connsiteY56" fmla="*/ 2204793 h 3187700"/>
              <a:gd name="connsiteX57" fmla="*/ 1366043 w 3187699"/>
              <a:gd name="connsiteY57" fmla="*/ 2215908 h 3187700"/>
              <a:gd name="connsiteX58" fmla="*/ 1397054 w 3187699"/>
              <a:gd name="connsiteY58" fmla="*/ 2226229 h 3187700"/>
              <a:gd name="connsiteX59" fmla="*/ 1428064 w 3187699"/>
              <a:gd name="connsiteY59" fmla="*/ 2235757 h 3187700"/>
              <a:gd name="connsiteX60" fmla="*/ 1459870 w 3187699"/>
              <a:gd name="connsiteY60" fmla="*/ 2242108 h 3187700"/>
              <a:gd name="connsiteX61" fmla="*/ 1493265 w 3187699"/>
              <a:gd name="connsiteY61" fmla="*/ 2248460 h 3187700"/>
              <a:gd name="connsiteX62" fmla="*/ 1525866 w 3187699"/>
              <a:gd name="connsiteY62" fmla="*/ 2252430 h 3187700"/>
              <a:gd name="connsiteX63" fmla="*/ 1559262 w 3187699"/>
              <a:gd name="connsiteY63" fmla="*/ 2254812 h 3187700"/>
              <a:gd name="connsiteX64" fmla="*/ 1593452 w 3187699"/>
              <a:gd name="connsiteY64" fmla="*/ 2256399 h 3187700"/>
              <a:gd name="connsiteX65" fmla="*/ 1628438 w 3187699"/>
              <a:gd name="connsiteY65" fmla="*/ 2254812 h 3187700"/>
              <a:gd name="connsiteX66" fmla="*/ 1661039 w 3187699"/>
              <a:gd name="connsiteY66" fmla="*/ 2252430 h 3187700"/>
              <a:gd name="connsiteX67" fmla="*/ 1694435 w 3187699"/>
              <a:gd name="connsiteY67" fmla="*/ 2248460 h 3187700"/>
              <a:gd name="connsiteX68" fmla="*/ 1726240 w 3187699"/>
              <a:gd name="connsiteY68" fmla="*/ 2242108 h 3187700"/>
              <a:gd name="connsiteX69" fmla="*/ 1758841 w 3187699"/>
              <a:gd name="connsiteY69" fmla="*/ 2235757 h 3187700"/>
              <a:gd name="connsiteX70" fmla="*/ 1790646 w 3187699"/>
              <a:gd name="connsiteY70" fmla="*/ 2226229 h 3187700"/>
              <a:gd name="connsiteX71" fmla="*/ 1821657 w 3187699"/>
              <a:gd name="connsiteY71" fmla="*/ 2215908 h 3187700"/>
              <a:gd name="connsiteX72" fmla="*/ 1851077 w 3187699"/>
              <a:gd name="connsiteY72" fmla="*/ 2204793 h 3187700"/>
              <a:gd name="connsiteX73" fmla="*/ 1881292 w 3187699"/>
              <a:gd name="connsiteY73" fmla="*/ 2191296 h 3187700"/>
              <a:gd name="connsiteX74" fmla="*/ 1909917 w 3187699"/>
              <a:gd name="connsiteY74" fmla="*/ 2176211 h 3187700"/>
              <a:gd name="connsiteX75" fmla="*/ 1936951 w 3187699"/>
              <a:gd name="connsiteY75" fmla="*/ 2160332 h 3187700"/>
              <a:gd name="connsiteX76" fmla="*/ 1963986 w 3187699"/>
              <a:gd name="connsiteY76" fmla="*/ 2142865 h 3187700"/>
              <a:gd name="connsiteX77" fmla="*/ 1990225 w 3187699"/>
              <a:gd name="connsiteY77" fmla="*/ 2124604 h 3187700"/>
              <a:gd name="connsiteX78" fmla="*/ 2014875 w 3187699"/>
              <a:gd name="connsiteY78" fmla="*/ 2104755 h 3187700"/>
              <a:gd name="connsiteX79" fmla="*/ 2039524 w 3187699"/>
              <a:gd name="connsiteY79" fmla="*/ 2084113 h 3187700"/>
              <a:gd name="connsiteX80" fmla="*/ 2061787 w 3187699"/>
              <a:gd name="connsiteY80" fmla="*/ 2062676 h 3187700"/>
              <a:gd name="connsiteX81" fmla="*/ 2084051 w 3187699"/>
              <a:gd name="connsiteY81" fmla="*/ 2039652 h 3187700"/>
              <a:gd name="connsiteX82" fmla="*/ 2104725 w 3187699"/>
              <a:gd name="connsiteY82" fmla="*/ 2015833 h 3187700"/>
              <a:gd name="connsiteX83" fmla="*/ 2125399 w 3187699"/>
              <a:gd name="connsiteY83" fmla="*/ 1990427 h 3187700"/>
              <a:gd name="connsiteX84" fmla="*/ 2143687 w 3187699"/>
              <a:gd name="connsiteY84" fmla="*/ 1964227 h 3187700"/>
              <a:gd name="connsiteX85" fmla="*/ 2160384 w 3187699"/>
              <a:gd name="connsiteY85" fmla="*/ 1938027 h 3187700"/>
              <a:gd name="connsiteX86" fmla="*/ 2176287 w 3187699"/>
              <a:gd name="connsiteY86" fmla="*/ 1909444 h 3187700"/>
              <a:gd name="connsiteX87" fmla="*/ 2190599 w 3187699"/>
              <a:gd name="connsiteY87" fmla="*/ 1880862 h 3187700"/>
              <a:gd name="connsiteX88" fmla="*/ 2204117 w 3187699"/>
              <a:gd name="connsiteY88" fmla="*/ 1852280 h 3187700"/>
              <a:gd name="connsiteX89" fmla="*/ 2215249 w 3187699"/>
              <a:gd name="connsiteY89" fmla="*/ 1821316 h 3187700"/>
              <a:gd name="connsiteX90" fmla="*/ 2225585 w 3187699"/>
              <a:gd name="connsiteY90" fmla="*/ 1791146 h 3187700"/>
              <a:gd name="connsiteX91" fmla="*/ 2235127 w 3187699"/>
              <a:gd name="connsiteY91" fmla="*/ 1759388 h 3187700"/>
              <a:gd name="connsiteX92" fmla="*/ 2243079 w 3187699"/>
              <a:gd name="connsiteY92" fmla="*/ 1727630 h 3187700"/>
              <a:gd name="connsiteX93" fmla="*/ 2248645 w 3187699"/>
              <a:gd name="connsiteY93" fmla="*/ 1695078 h 3187700"/>
              <a:gd name="connsiteX94" fmla="*/ 2251825 w 3187699"/>
              <a:gd name="connsiteY94" fmla="*/ 1661733 h 3187700"/>
              <a:gd name="connsiteX95" fmla="*/ 2255801 w 3187699"/>
              <a:gd name="connsiteY95" fmla="*/ 1627593 h 3187700"/>
              <a:gd name="connsiteX96" fmla="*/ 2255801 w 3187699"/>
              <a:gd name="connsiteY96" fmla="*/ 1594247 h 3187700"/>
              <a:gd name="connsiteX97" fmla="*/ 2255801 w 3187699"/>
              <a:gd name="connsiteY97" fmla="*/ 1560107 h 3187700"/>
              <a:gd name="connsiteX98" fmla="*/ 2251825 w 3187699"/>
              <a:gd name="connsiteY98" fmla="*/ 1525968 h 3187700"/>
              <a:gd name="connsiteX99" fmla="*/ 2248645 w 3187699"/>
              <a:gd name="connsiteY99" fmla="*/ 1492622 h 3187700"/>
              <a:gd name="connsiteX100" fmla="*/ 2243079 w 3187699"/>
              <a:gd name="connsiteY100" fmla="*/ 1460864 h 3187700"/>
              <a:gd name="connsiteX101" fmla="*/ 2235127 w 3187699"/>
              <a:gd name="connsiteY101" fmla="*/ 1428312 h 3187700"/>
              <a:gd name="connsiteX102" fmla="*/ 2225585 w 3187699"/>
              <a:gd name="connsiteY102" fmla="*/ 1396554 h 3187700"/>
              <a:gd name="connsiteX103" fmla="*/ 2215249 w 3187699"/>
              <a:gd name="connsiteY103" fmla="*/ 1366384 h 3187700"/>
              <a:gd name="connsiteX104" fmla="*/ 2204117 w 3187699"/>
              <a:gd name="connsiteY104" fmla="*/ 1336214 h 3187700"/>
              <a:gd name="connsiteX105" fmla="*/ 2190599 w 3187699"/>
              <a:gd name="connsiteY105" fmla="*/ 1306838 h 3187700"/>
              <a:gd name="connsiteX106" fmla="*/ 2176287 w 3187699"/>
              <a:gd name="connsiteY106" fmla="*/ 1278256 h 3187700"/>
              <a:gd name="connsiteX107" fmla="*/ 2160384 w 3187699"/>
              <a:gd name="connsiteY107" fmla="*/ 1251262 h 3187700"/>
              <a:gd name="connsiteX108" fmla="*/ 2143687 w 3187699"/>
              <a:gd name="connsiteY108" fmla="*/ 1223473 h 3187700"/>
              <a:gd name="connsiteX109" fmla="*/ 2125399 w 3187699"/>
              <a:gd name="connsiteY109" fmla="*/ 1197273 h 3187700"/>
              <a:gd name="connsiteX110" fmla="*/ 2104725 w 3187699"/>
              <a:gd name="connsiteY110" fmla="*/ 1173455 h 3187700"/>
              <a:gd name="connsiteX111" fmla="*/ 2084051 w 3187699"/>
              <a:gd name="connsiteY111" fmla="*/ 1148842 h 3187700"/>
              <a:gd name="connsiteX112" fmla="*/ 2061787 w 3187699"/>
              <a:gd name="connsiteY112" fmla="*/ 1125024 h 3187700"/>
              <a:gd name="connsiteX113" fmla="*/ 2039524 w 3187699"/>
              <a:gd name="connsiteY113" fmla="*/ 1103587 h 3187700"/>
              <a:gd name="connsiteX114" fmla="*/ 2014875 w 3187699"/>
              <a:gd name="connsiteY114" fmla="*/ 1082945 h 3187700"/>
              <a:gd name="connsiteX115" fmla="*/ 1990225 w 3187699"/>
              <a:gd name="connsiteY115" fmla="*/ 1063096 h 3187700"/>
              <a:gd name="connsiteX116" fmla="*/ 1963986 w 3187699"/>
              <a:gd name="connsiteY116" fmla="*/ 1044835 h 3187700"/>
              <a:gd name="connsiteX117" fmla="*/ 1936951 w 3187699"/>
              <a:gd name="connsiteY117" fmla="*/ 1028162 h 3187700"/>
              <a:gd name="connsiteX118" fmla="*/ 1909917 w 3187699"/>
              <a:gd name="connsiteY118" fmla="*/ 1011489 h 3187700"/>
              <a:gd name="connsiteX119" fmla="*/ 1881292 w 3187699"/>
              <a:gd name="connsiteY119" fmla="*/ 997198 h 3187700"/>
              <a:gd name="connsiteX120" fmla="*/ 1851077 w 3187699"/>
              <a:gd name="connsiteY120" fmla="*/ 982907 h 3187700"/>
              <a:gd name="connsiteX121" fmla="*/ 1821657 w 3187699"/>
              <a:gd name="connsiteY121" fmla="*/ 971792 h 3187700"/>
              <a:gd name="connsiteX122" fmla="*/ 1790646 w 3187699"/>
              <a:gd name="connsiteY122" fmla="*/ 961471 h 3187700"/>
              <a:gd name="connsiteX123" fmla="*/ 1758841 w 3187699"/>
              <a:gd name="connsiteY123" fmla="*/ 951943 h 3187700"/>
              <a:gd name="connsiteX124" fmla="*/ 1726240 w 3187699"/>
              <a:gd name="connsiteY124" fmla="*/ 945592 h 3187700"/>
              <a:gd name="connsiteX125" fmla="*/ 1694435 w 3187699"/>
              <a:gd name="connsiteY125" fmla="*/ 940034 h 3187700"/>
              <a:gd name="connsiteX126" fmla="*/ 1661039 w 3187699"/>
              <a:gd name="connsiteY126" fmla="*/ 935270 h 3187700"/>
              <a:gd name="connsiteX127" fmla="*/ 1628438 w 3187699"/>
              <a:gd name="connsiteY127" fmla="*/ 932889 h 3187700"/>
              <a:gd name="connsiteX128" fmla="*/ 1593452 w 3187699"/>
              <a:gd name="connsiteY128" fmla="*/ 0 h 3187700"/>
              <a:gd name="connsiteX129" fmla="*/ 1675351 w 3187699"/>
              <a:gd name="connsiteY129" fmla="*/ 2382 h 3187700"/>
              <a:gd name="connsiteX130" fmla="*/ 1756455 w 3187699"/>
              <a:gd name="connsiteY130" fmla="*/ 7940 h 3187700"/>
              <a:gd name="connsiteX131" fmla="*/ 1836764 w 3187699"/>
              <a:gd name="connsiteY131" fmla="*/ 18261 h 3187700"/>
              <a:gd name="connsiteX132" fmla="*/ 1914687 w 3187699"/>
              <a:gd name="connsiteY132" fmla="*/ 33346 h 3187700"/>
              <a:gd name="connsiteX133" fmla="*/ 1992611 w 3187699"/>
              <a:gd name="connsiteY133" fmla="*/ 50019 h 3187700"/>
              <a:gd name="connsiteX134" fmla="*/ 2068149 w 3187699"/>
              <a:gd name="connsiteY134" fmla="*/ 72249 h 3187700"/>
              <a:gd name="connsiteX135" fmla="*/ 2142096 w 3187699"/>
              <a:gd name="connsiteY135" fmla="*/ 96862 h 3187700"/>
              <a:gd name="connsiteX136" fmla="*/ 2214453 w 3187699"/>
              <a:gd name="connsiteY136" fmla="*/ 125444 h 3187700"/>
              <a:gd name="connsiteX137" fmla="*/ 2284425 w 3187699"/>
              <a:gd name="connsiteY137" fmla="*/ 157996 h 3187700"/>
              <a:gd name="connsiteX138" fmla="*/ 2352807 w 3187699"/>
              <a:gd name="connsiteY138" fmla="*/ 192135 h 3187700"/>
              <a:gd name="connsiteX139" fmla="*/ 2420394 w 3187699"/>
              <a:gd name="connsiteY139" fmla="*/ 231039 h 3187700"/>
              <a:gd name="connsiteX140" fmla="*/ 2484800 w 3187699"/>
              <a:gd name="connsiteY140" fmla="*/ 272324 h 3187700"/>
              <a:gd name="connsiteX141" fmla="*/ 2547615 w 3187699"/>
              <a:gd name="connsiteY141" fmla="*/ 316785 h 3187700"/>
              <a:gd name="connsiteX142" fmla="*/ 2607251 w 3187699"/>
              <a:gd name="connsiteY142" fmla="*/ 363628 h 3187700"/>
              <a:gd name="connsiteX143" fmla="*/ 2665296 w 3187699"/>
              <a:gd name="connsiteY143" fmla="*/ 414441 h 3187700"/>
              <a:gd name="connsiteX144" fmla="*/ 2720160 w 3187699"/>
              <a:gd name="connsiteY144" fmla="*/ 466841 h 3187700"/>
              <a:gd name="connsiteX145" fmla="*/ 2773434 w 3187699"/>
              <a:gd name="connsiteY145" fmla="*/ 521624 h 3187700"/>
              <a:gd name="connsiteX146" fmla="*/ 2823528 w 3187699"/>
              <a:gd name="connsiteY146" fmla="*/ 580376 h 3187700"/>
              <a:gd name="connsiteX147" fmla="*/ 2871236 w 3187699"/>
              <a:gd name="connsiteY147" fmla="*/ 640716 h 3187700"/>
              <a:gd name="connsiteX148" fmla="*/ 2914968 w 3187699"/>
              <a:gd name="connsiteY148" fmla="*/ 702644 h 3187700"/>
              <a:gd name="connsiteX149" fmla="*/ 2957111 w 3187699"/>
              <a:gd name="connsiteY149" fmla="*/ 767748 h 3187700"/>
              <a:gd name="connsiteX150" fmla="*/ 2995277 w 3187699"/>
              <a:gd name="connsiteY150" fmla="*/ 834439 h 3187700"/>
              <a:gd name="connsiteX151" fmla="*/ 3031058 w 3187699"/>
              <a:gd name="connsiteY151" fmla="*/ 902719 h 3187700"/>
              <a:gd name="connsiteX152" fmla="*/ 3062863 w 3187699"/>
              <a:gd name="connsiteY152" fmla="*/ 974174 h 3187700"/>
              <a:gd name="connsiteX153" fmla="*/ 3091489 w 3187699"/>
              <a:gd name="connsiteY153" fmla="*/ 1046423 h 3187700"/>
              <a:gd name="connsiteX154" fmla="*/ 3116933 w 3187699"/>
              <a:gd name="connsiteY154" fmla="*/ 1120260 h 3187700"/>
              <a:gd name="connsiteX155" fmla="*/ 3137607 w 3187699"/>
              <a:gd name="connsiteY155" fmla="*/ 1196479 h 3187700"/>
              <a:gd name="connsiteX156" fmla="*/ 3155895 w 3187699"/>
              <a:gd name="connsiteY156" fmla="*/ 1272698 h 3187700"/>
              <a:gd name="connsiteX157" fmla="*/ 3169411 w 3187699"/>
              <a:gd name="connsiteY157" fmla="*/ 1352093 h 3187700"/>
              <a:gd name="connsiteX158" fmla="*/ 3179749 w 3187699"/>
              <a:gd name="connsiteY158" fmla="*/ 1430694 h 3187700"/>
              <a:gd name="connsiteX159" fmla="*/ 3185315 w 3187699"/>
              <a:gd name="connsiteY159" fmla="*/ 1512470 h 3187700"/>
              <a:gd name="connsiteX160" fmla="*/ 3187699 w 3187699"/>
              <a:gd name="connsiteY160" fmla="*/ 1594247 h 3187700"/>
              <a:gd name="connsiteX161" fmla="*/ 3185315 w 3187699"/>
              <a:gd name="connsiteY161" fmla="*/ 1676024 h 3187700"/>
              <a:gd name="connsiteX162" fmla="*/ 3179749 w 3187699"/>
              <a:gd name="connsiteY162" fmla="*/ 1757006 h 3187700"/>
              <a:gd name="connsiteX163" fmla="*/ 3169411 w 3187699"/>
              <a:gd name="connsiteY163" fmla="*/ 1837195 h 3187700"/>
              <a:gd name="connsiteX164" fmla="*/ 3155895 w 3187699"/>
              <a:gd name="connsiteY164" fmla="*/ 1915002 h 3187700"/>
              <a:gd name="connsiteX165" fmla="*/ 3137607 w 3187699"/>
              <a:gd name="connsiteY165" fmla="*/ 1992015 h 3187700"/>
              <a:gd name="connsiteX166" fmla="*/ 3116933 w 3187699"/>
              <a:gd name="connsiteY166" fmla="*/ 2068234 h 3187700"/>
              <a:gd name="connsiteX167" fmla="*/ 3091489 w 3187699"/>
              <a:gd name="connsiteY167" fmla="*/ 2142071 h 3187700"/>
              <a:gd name="connsiteX168" fmla="*/ 3062863 w 3187699"/>
              <a:gd name="connsiteY168" fmla="*/ 2213526 h 3187700"/>
              <a:gd name="connsiteX169" fmla="*/ 3031058 w 3187699"/>
              <a:gd name="connsiteY169" fmla="*/ 2284982 h 3187700"/>
              <a:gd name="connsiteX170" fmla="*/ 2995277 w 3187699"/>
              <a:gd name="connsiteY170" fmla="*/ 2353261 h 3187700"/>
              <a:gd name="connsiteX171" fmla="*/ 2957111 w 3187699"/>
              <a:gd name="connsiteY171" fmla="*/ 2419953 h 3187700"/>
              <a:gd name="connsiteX172" fmla="*/ 2914968 w 3187699"/>
              <a:gd name="connsiteY172" fmla="*/ 2485056 h 3187700"/>
              <a:gd name="connsiteX173" fmla="*/ 2871236 w 3187699"/>
              <a:gd name="connsiteY173" fmla="*/ 2547778 h 3187700"/>
              <a:gd name="connsiteX174" fmla="*/ 2823528 w 3187699"/>
              <a:gd name="connsiteY174" fmla="*/ 2607324 h 3187700"/>
              <a:gd name="connsiteX175" fmla="*/ 2773434 w 3187699"/>
              <a:gd name="connsiteY175" fmla="*/ 2666076 h 3187700"/>
              <a:gd name="connsiteX176" fmla="*/ 2720160 w 3187699"/>
              <a:gd name="connsiteY176" fmla="*/ 2720859 h 3187700"/>
              <a:gd name="connsiteX177" fmla="*/ 2665296 w 3187699"/>
              <a:gd name="connsiteY177" fmla="*/ 2773259 h 3187700"/>
              <a:gd name="connsiteX178" fmla="*/ 2607251 w 3187699"/>
              <a:gd name="connsiteY178" fmla="*/ 2824072 h 3187700"/>
              <a:gd name="connsiteX179" fmla="*/ 2547615 w 3187699"/>
              <a:gd name="connsiteY179" fmla="*/ 2870915 h 3187700"/>
              <a:gd name="connsiteX180" fmla="*/ 2484800 w 3187699"/>
              <a:gd name="connsiteY180" fmla="*/ 2915376 h 3187700"/>
              <a:gd name="connsiteX181" fmla="*/ 2420394 w 3187699"/>
              <a:gd name="connsiteY181" fmla="*/ 2956661 h 3187700"/>
              <a:gd name="connsiteX182" fmla="*/ 2352807 w 3187699"/>
              <a:gd name="connsiteY182" fmla="*/ 2995565 h 3187700"/>
              <a:gd name="connsiteX183" fmla="*/ 2284425 w 3187699"/>
              <a:gd name="connsiteY183" fmla="*/ 3031292 h 3187700"/>
              <a:gd name="connsiteX184" fmla="*/ 2214453 w 3187699"/>
              <a:gd name="connsiteY184" fmla="*/ 3062256 h 3187700"/>
              <a:gd name="connsiteX185" fmla="*/ 2142096 w 3187699"/>
              <a:gd name="connsiteY185" fmla="*/ 3090839 h 3187700"/>
              <a:gd name="connsiteX186" fmla="*/ 2068149 w 3187699"/>
              <a:gd name="connsiteY186" fmla="*/ 3116245 h 3187700"/>
              <a:gd name="connsiteX187" fmla="*/ 1992611 w 3187699"/>
              <a:gd name="connsiteY187" fmla="*/ 3137681 h 3187700"/>
              <a:gd name="connsiteX188" fmla="*/ 1914687 w 3187699"/>
              <a:gd name="connsiteY188" fmla="*/ 3155942 h 3187700"/>
              <a:gd name="connsiteX189" fmla="*/ 1836764 w 3187699"/>
              <a:gd name="connsiteY189" fmla="*/ 3169439 h 3187700"/>
              <a:gd name="connsiteX190" fmla="*/ 1756455 w 3187699"/>
              <a:gd name="connsiteY190" fmla="*/ 3179761 h 3187700"/>
              <a:gd name="connsiteX191" fmla="*/ 1675351 w 3187699"/>
              <a:gd name="connsiteY191" fmla="*/ 3185318 h 3187700"/>
              <a:gd name="connsiteX192" fmla="*/ 1593452 w 3187699"/>
              <a:gd name="connsiteY192" fmla="*/ 3187700 h 3187700"/>
              <a:gd name="connsiteX193" fmla="*/ 1511553 w 3187699"/>
              <a:gd name="connsiteY193" fmla="*/ 3185318 h 3187700"/>
              <a:gd name="connsiteX194" fmla="*/ 1431245 w 3187699"/>
              <a:gd name="connsiteY194" fmla="*/ 3179761 h 3187700"/>
              <a:gd name="connsiteX195" fmla="*/ 1350936 w 3187699"/>
              <a:gd name="connsiteY195" fmla="*/ 3169439 h 3187700"/>
              <a:gd name="connsiteX196" fmla="*/ 1272217 w 3187699"/>
              <a:gd name="connsiteY196" fmla="*/ 3155942 h 3187700"/>
              <a:gd name="connsiteX197" fmla="*/ 1195089 w 3187699"/>
              <a:gd name="connsiteY197" fmla="*/ 3137681 h 3187700"/>
              <a:gd name="connsiteX198" fmla="*/ 1119551 w 3187699"/>
              <a:gd name="connsiteY198" fmla="*/ 3116245 h 3187700"/>
              <a:gd name="connsiteX199" fmla="*/ 1045604 w 3187699"/>
              <a:gd name="connsiteY199" fmla="*/ 3090839 h 3187700"/>
              <a:gd name="connsiteX200" fmla="*/ 973246 w 3187699"/>
              <a:gd name="connsiteY200" fmla="*/ 3062256 h 3187700"/>
              <a:gd name="connsiteX201" fmla="*/ 902479 w 3187699"/>
              <a:gd name="connsiteY201" fmla="*/ 3031292 h 3187700"/>
              <a:gd name="connsiteX202" fmla="*/ 833303 w 3187699"/>
              <a:gd name="connsiteY202" fmla="*/ 2995565 h 3187700"/>
              <a:gd name="connsiteX203" fmla="*/ 767306 w 3187699"/>
              <a:gd name="connsiteY203" fmla="*/ 2956661 h 3187700"/>
              <a:gd name="connsiteX204" fmla="*/ 702105 w 3187699"/>
              <a:gd name="connsiteY204" fmla="*/ 2915376 h 3187700"/>
              <a:gd name="connsiteX205" fmla="*/ 640084 w 3187699"/>
              <a:gd name="connsiteY205" fmla="*/ 2870915 h 3187700"/>
              <a:gd name="connsiteX206" fmla="*/ 579654 w 3187699"/>
              <a:gd name="connsiteY206" fmla="*/ 2824072 h 3187700"/>
              <a:gd name="connsiteX207" fmla="*/ 522404 w 3187699"/>
              <a:gd name="connsiteY207" fmla="*/ 2773259 h 3187700"/>
              <a:gd name="connsiteX208" fmla="*/ 465950 w 3187699"/>
              <a:gd name="connsiteY208" fmla="*/ 2720859 h 3187700"/>
              <a:gd name="connsiteX209" fmla="*/ 413471 w 3187699"/>
              <a:gd name="connsiteY209" fmla="*/ 2666076 h 3187700"/>
              <a:gd name="connsiteX210" fmla="*/ 362582 w 3187699"/>
              <a:gd name="connsiteY210" fmla="*/ 2607324 h 3187700"/>
              <a:gd name="connsiteX211" fmla="*/ 315669 w 3187699"/>
              <a:gd name="connsiteY211" fmla="*/ 2547778 h 3187700"/>
              <a:gd name="connsiteX212" fmla="*/ 271141 w 3187699"/>
              <a:gd name="connsiteY212" fmla="*/ 2485056 h 3187700"/>
              <a:gd name="connsiteX213" fmla="*/ 229794 w 3187699"/>
              <a:gd name="connsiteY213" fmla="*/ 2419953 h 3187700"/>
              <a:gd name="connsiteX214" fmla="*/ 192423 w 3187699"/>
              <a:gd name="connsiteY214" fmla="*/ 2353261 h 3187700"/>
              <a:gd name="connsiteX215" fmla="*/ 156642 w 3187699"/>
              <a:gd name="connsiteY215" fmla="*/ 2284982 h 3187700"/>
              <a:gd name="connsiteX216" fmla="*/ 124836 w 3187699"/>
              <a:gd name="connsiteY216" fmla="*/ 2213526 h 3187700"/>
              <a:gd name="connsiteX217" fmla="*/ 96211 w 3187699"/>
              <a:gd name="connsiteY217" fmla="*/ 2142071 h 3187700"/>
              <a:gd name="connsiteX218" fmla="*/ 70767 w 3187699"/>
              <a:gd name="connsiteY218" fmla="*/ 2068234 h 3187700"/>
              <a:gd name="connsiteX219" fmla="*/ 49298 w 3187699"/>
              <a:gd name="connsiteY219" fmla="*/ 1992015 h 3187700"/>
              <a:gd name="connsiteX220" fmla="*/ 31805 w 3187699"/>
              <a:gd name="connsiteY220" fmla="*/ 1915002 h 3187700"/>
              <a:gd name="connsiteX221" fmla="*/ 18288 w 3187699"/>
              <a:gd name="connsiteY221" fmla="*/ 1837195 h 3187700"/>
              <a:gd name="connsiteX222" fmla="*/ 7951 w 3187699"/>
              <a:gd name="connsiteY222" fmla="*/ 1757006 h 3187700"/>
              <a:gd name="connsiteX223" fmla="*/ 795 w 3187699"/>
              <a:gd name="connsiteY223" fmla="*/ 1676024 h 3187700"/>
              <a:gd name="connsiteX224" fmla="*/ 0 w 3187699"/>
              <a:gd name="connsiteY224" fmla="*/ 1594247 h 3187700"/>
              <a:gd name="connsiteX225" fmla="*/ 795 w 3187699"/>
              <a:gd name="connsiteY225" fmla="*/ 1512470 h 3187700"/>
              <a:gd name="connsiteX226" fmla="*/ 7951 w 3187699"/>
              <a:gd name="connsiteY226" fmla="*/ 1430694 h 3187700"/>
              <a:gd name="connsiteX227" fmla="*/ 18288 w 3187699"/>
              <a:gd name="connsiteY227" fmla="*/ 1352093 h 3187700"/>
              <a:gd name="connsiteX228" fmla="*/ 31805 w 3187699"/>
              <a:gd name="connsiteY228" fmla="*/ 1272698 h 3187700"/>
              <a:gd name="connsiteX229" fmla="*/ 49298 w 3187699"/>
              <a:gd name="connsiteY229" fmla="*/ 1196479 h 3187700"/>
              <a:gd name="connsiteX230" fmla="*/ 70767 w 3187699"/>
              <a:gd name="connsiteY230" fmla="*/ 1120260 h 3187700"/>
              <a:gd name="connsiteX231" fmla="*/ 96211 w 3187699"/>
              <a:gd name="connsiteY231" fmla="*/ 1046423 h 3187700"/>
              <a:gd name="connsiteX232" fmla="*/ 124836 w 3187699"/>
              <a:gd name="connsiteY232" fmla="*/ 974174 h 3187700"/>
              <a:gd name="connsiteX233" fmla="*/ 156642 w 3187699"/>
              <a:gd name="connsiteY233" fmla="*/ 902719 h 3187700"/>
              <a:gd name="connsiteX234" fmla="*/ 192423 w 3187699"/>
              <a:gd name="connsiteY234" fmla="*/ 834439 h 3187700"/>
              <a:gd name="connsiteX235" fmla="*/ 229794 w 3187699"/>
              <a:gd name="connsiteY235" fmla="*/ 767748 h 3187700"/>
              <a:gd name="connsiteX236" fmla="*/ 271141 w 3187699"/>
              <a:gd name="connsiteY236" fmla="*/ 702644 h 3187700"/>
              <a:gd name="connsiteX237" fmla="*/ 315669 w 3187699"/>
              <a:gd name="connsiteY237" fmla="*/ 640716 h 3187700"/>
              <a:gd name="connsiteX238" fmla="*/ 362582 w 3187699"/>
              <a:gd name="connsiteY238" fmla="*/ 580376 h 3187700"/>
              <a:gd name="connsiteX239" fmla="*/ 413471 w 3187699"/>
              <a:gd name="connsiteY239" fmla="*/ 521624 h 3187700"/>
              <a:gd name="connsiteX240" fmla="*/ 465950 w 3187699"/>
              <a:gd name="connsiteY240" fmla="*/ 466841 h 3187700"/>
              <a:gd name="connsiteX241" fmla="*/ 522404 w 3187699"/>
              <a:gd name="connsiteY241" fmla="*/ 414441 h 3187700"/>
              <a:gd name="connsiteX242" fmla="*/ 579654 w 3187699"/>
              <a:gd name="connsiteY242" fmla="*/ 363628 h 3187700"/>
              <a:gd name="connsiteX243" fmla="*/ 640084 w 3187699"/>
              <a:gd name="connsiteY243" fmla="*/ 316785 h 3187700"/>
              <a:gd name="connsiteX244" fmla="*/ 702105 w 3187699"/>
              <a:gd name="connsiteY244" fmla="*/ 272324 h 3187700"/>
              <a:gd name="connsiteX245" fmla="*/ 767306 w 3187699"/>
              <a:gd name="connsiteY245" fmla="*/ 231039 h 3187700"/>
              <a:gd name="connsiteX246" fmla="*/ 833303 w 3187699"/>
              <a:gd name="connsiteY246" fmla="*/ 192135 h 3187700"/>
              <a:gd name="connsiteX247" fmla="*/ 902479 w 3187699"/>
              <a:gd name="connsiteY247" fmla="*/ 157996 h 3187700"/>
              <a:gd name="connsiteX248" fmla="*/ 973246 w 3187699"/>
              <a:gd name="connsiteY248" fmla="*/ 125444 h 3187700"/>
              <a:gd name="connsiteX249" fmla="*/ 1045604 w 3187699"/>
              <a:gd name="connsiteY249" fmla="*/ 96862 h 3187700"/>
              <a:gd name="connsiteX250" fmla="*/ 1119551 w 3187699"/>
              <a:gd name="connsiteY250" fmla="*/ 72249 h 3187700"/>
              <a:gd name="connsiteX251" fmla="*/ 1195089 w 3187699"/>
              <a:gd name="connsiteY251" fmla="*/ 50019 h 3187700"/>
              <a:gd name="connsiteX252" fmla="*/ 1272217 w 3187699"/>
              <a:gd name="connsiteY252" fmla="*/ 33346 h 3187700"/>
              <a:gd name="connsiteX253" fmla="*/ 1350936 w 3187699"/>
              <a:gd name="connsiteY253" fmla="*/ 18261 h 3187700"/>
              <a:gd name="connsiteX254" fmla="*/ 1431245 w 3187699"/>
              <a:gd name="connsiteY254" fmla="*/ 7940 h 3187700"/>
              <a:gd name="connsiteX255" fmla="*/ 1511553 w 3187699"/>
              <a:gd name="connsiteY255" fmla="*/ 2382 h 318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</a:cxnLst>
            <a:rect l="l" t="t" r="r" b="b"/>
            <a:pathLst>
              <a:path w="3187699" h="3187700">
                <a:moveTo>
                  <a:pt x="1593452" y="932095"/>
                </a:moveTo>
                <a:lnTo>
                  <a:pt x="1559262" y="932889"/>
                </a:lnTo>
                <a:lnTo>
                  <a:pt x="1525866" y="935270"/>
                </a:lnTo>
                <a:lnTo>
                  <a:pt x="1493265" y="940034"/>
                </a:lnTo>
                <a:lnTo>
                  <a:pt x="1459870" y="945592"/>
                </a:lnTo>
                <a:lnTo>
                  <a:pt x="1428064" y="951943"/>
                </a:lnTo>
                <a:lnTo>
                  <a:pt x="1397054" y="961471"/>
                </a:lnTo>
                <a:lnTo>
                  <a:pt x="1366043" y="971792"/>
                </a:lnTo>
                <a:lnTo>
                  <a:pt x="1335828" y="982907"/>
                </a:lnTo>
                <a:lnTo>
                  <a:pt x="1306408" y="997198"/>
                </a:lnTo>
                <a:lnTo>
                  <a:pt x="1277783" y="1011489"/>
                </a:lnTo>
                <a:lnTo>
                  <a:pt x="1249954" y="1028162"/>
                </a:lnTo>
                <a:lnTo>
                  <a:pt x="1222919" y="1044835"/>
                </a:lnTo>
                <a:lnTo>
                  <a:pt x="1197475" y="1063096"/>
                </a:lnTo>
                <a:lnTo>
                  <a:pt x="1172825" y="1082945"/>
                </a:lnTo>
                <a:lnTo>
                  <a:pt x="1148176" y="1103587"/>
                </a:lnTo>
                <a:lnTo>
                  <a:pt x="1125117" y="1125024"/>
                </a:lnTo>
                <a:lnTo>
                  <a:pt x="1103649" y="1148842"/>
                </a:lnTo>
                <a:lnTo>
                  <a:pt x="1082180" y="1173455"/>
                </a:lnTo>
                <a:lnTo>
                  <a:pt x="1062302" y="1197273"/>
                </a:lnTo>
                <a:lnTo>
                  <a:pt x="1044013" y="1223473"/>
                </a:lnTo>
                <a:lnTo>
                  <a:pt x="1027316" y="1251262"/>
                </a:lnTo>
                <a:lnTo>
                  <a:pt x="1010618" y="1278256"/>
                </a:lnTo>
                <a:lnTo>
                  <a:pt x="996305" y="1306838"/>
                </a:lnTo>
                <a:lnTo>
                  <a:pt x="983583" y="1336214"/>
                </a:lnTo>
                <a:lnTo>
                  <a:pt x="970861" y="1366384"/>
                </a:lnTo>
                <a:lnTo>
                  <a:pt x="960524" y="1396554"/>
                </a:lnTo>
                <a:lnTo>
                  <a:pt x="951778" y="1428312"/>
                </a:lnTo>
                <a:lnTo>
                  <a:pt x="944621" y="1460864"/>
                </a:lnTo>
                <a:lnTo>
                  <a:pt x="939056" y="1492622"/>
                </a:lnTo>
                <a:lnTo>
                  <a:pt x="934285" y="1525968"/>
                </a:lnTo>
                <a:lnTo>
                  <a:pt x="931899" y="1560107"/>
                </a:lnTo>
                <a:lnTo>
                  <a:pt x="931104" y="1594247"/>
                </a:lnTo>
                <a:lnTo>
                  <a:pt x="931899" y="1627593"/>
                </a:lnTo>
                <a:lnTo>
                  <a:pt x="934285" y="1661733"/>
                </a:lnTo>
                <a:lnTo>
                  <a:pt x="939056" y="1695078"/>
                </a:lnTo>
                <a:lnTo>
                  <a:pt x="944621" y="1727630"/>
                </a:lnTo>
                <a:lnTo>
                  <a:pt x="951778" y="1759388"/>
                </a:lnTo>
                <a:lnTo>
                  <a:pt x="960524" y="1791146"/>
                </a:lnTo>
                <a:lnTo>
                  <a:pt x="970861" y="1821316"/>
                </a:lnTo>
                <a:lnTo>
                  <a:pt x="983583" y="1852280"/>
                </a:lnTo>
                <a:lnTo>
                  <a:pt x="996305" y="1880862"/>
                </a:lnTo>
                <a:lnTo>
                  <a:pt x="1010618" y="1909444"/>
                </a:lnTo>
                <a:lnTo>
                  <a:pt x="1027316" y="1938027"/>
                </a:lnTo>
                <a:lnTo>
                  <a:pt x="1044013" y="1964227"/>
                </a:lnTo>
                <a:lnTo>
                  <a:pt x="1062302" y="1990427"/>
                </a:lnTo>
                <a:lnTo>
                  <a:pt x="1082180" y="2015833"/>
                </a:lnTo>
                <a:lnTo>
                  <a:pt x="1103649" y="2039652"/>
                </a:lnTo>
                <a:lnTo>
                  <a:pt x="1125117" y="2062676"/>
                </a:lnTo>
                <a:lnTo>
                  <a:pt x="1148176" y="2084113"/>
                </a:lnTo>
                <a:lnTo>
                  <a:pt x="1172825" y="2104755"/>
                </a:lnTo>
                <a:lnTo>
                  <a:pt x="1197475" y="2124604"/>
                </a:lnTo>
                <a:lnTo>
                  <a:pt x="1222919" y="2142865"/>
                </a:lnTo>
                <a:lnTo>
                  <a:pt x="1249954" y="2160332"/>
                </a:lnTo>
                <a:lnTo>
                  <a:pt x="1277783" y="2176211"/>
                </a:lnTo>
                <a:lnTo>
                  <a:pt x="1306408" y="2191296"/>
                </a:lnTo>
                <a:lnTo>
                  <a:pt x="1335828" y="2204793"/>
                </a:lnTo>
                <a:lnTo>
                  <a:pt x="1366043" y="2215908"/>
                </a:lnTo>
                <a:lnTo>
                  <a:pt x="1397054" y="2226229"/>
                </a:lnTo>
                <a:lnTo>
                  <a:pt x="1428064" y="2235757"/>
                </a:lnTo>
                <a:lnTo>
                  <a:pt x="1459870" y="2242108"/>
                </a:lnTo>
                <a:lnTo>
                  <a:pt x="1493265" y="2248460"/>
                </a:lnTo>
                <a:lnTo>
                  <a:pt x="1525866" y="2252430"/>
                </a:lnTo>
                <a:lnTo>
                  <a:pt x="1559262" y="2254812"/>
                </a:lnTo>
                <a:lnTo>
                  <a:pt x="1593452" y="2256399"/>
                </a:lnTo>
                <a:lnTo>
                  <a:pt x="1628438" y="2254812"/>
                </a:lnTo>
                <a:lnTo>
                  <a:pt x="1661039" y="2252430"/>
                </a:lnTo>
                <a:lnTo>
                  <a:pt x="1694435" y="2248460"/>
                </a:lnTo>
                <a:lnTo>
                  <a:pt x="1726240" y="2242108"/>
                </a:lnTo>
                <a:lnTo>
                  <a:pt x="1758841" y="2235757"/>
                </a:lnTo>
                <a:lnTo>
                  <a:pt x="1790646" y="2226229"/>
                </a:lnTo>
                <a:lnTo>
                  <a:pt x="1821657" y="2215908"/>
                </a:lnTo>
                <a:lnTo>
                  <a:pt x="1851077" y="2204793"/>
                </a:lnTo>
                <a:lnTo>
                  <a:pt x="1881292" y="2191296"/>
                </a:lnTo>
                <a:lnTo>
                  <a:pt x="1909917" y="2176211"/>
                </a:lnTo>
                <a:lnTo>
                  <a:pt x="1936951" y="2160332"/>
                </a:lnTo>
                <a:lnTo>
                  <a:pt x="1963986" y="2142865"/>
                </a:lnTo>
                <a:lnTo>
                  <a:pt x="1990225" y="2124604"/>
                </a:lnTo>
                <a:lnTo>
                  <a:pt x="2014875" y="2104755"/>
                </a:lnTo>
                <a:lnTo>
                  <a:pt x="2039524" y="2084113"/>
                </a:lnTo>
                <a:lnTo>
                  <a:pt x="2061787" y="2062676"/>
                </a:lnTo>
                <a:lnTo>
                  <a:pt x="2084051" y="2039652"/>
                </a:lnTo>
                <a:lnTo>
                  <a:pt x="2104725" y="2015833"/>
                </a:lnTo>
                <a:lnTo>
                  <a:pt x="2125399" y="1990427"/>
                </a:lnTo>
                <a:lnTo>
                  <a:pt x="2143687" y="1964227"/>
                </a:lnTo>
                <a:lnTo>
                  <a:pt x="2160384" y="1938027"/>
                </a:lnTo>
                <a:lnTo>
                  <a:pt x="2176287" y="1909444"/>
                </a:lnTo>
                <a:lnTo>
                  <a:pt x="2190599" y="1880862"/>
                </a:lnTo>
                <a:lnTo>
                  <a:pt x="2204117" y="1852280"/>
                </a:lnTo>
                <a:lnTo>
                  <a:pt x="2215249" y="1821316"/>
                </a:lnTo>
                <a:lnTo>
                  <a:pt x="2225585" y="1791146"/>
                </a:lnTo>
                <a:lnTo>
                  <a:pt x="2235127" y="1759388"/>
                </a:lnTo>
                <a:lnTo>
                  <a:pt x="2243079" y="1727630"/>
                </a:lnTo>
                <a:lnTo>
                  <a:pt x="2248645" y="1695078"/>
                </a:lnTo>
                <a:lnTo>
                  <a:pt x="2251825" y="1661733"/>
                </a:lnTo>
                <a:lnTo>
                  <a:pt x="2255801" y="1627593"/>
                </a:lnTo>
                <a:lnTo>
                  <a:pt x="2255801" y="1594247"/>
                </a:lnTo>
                <a:lnTo>
                  <a:pt x="2255801" y="1560107"/>
                </a:lnTo>
                <a:lnTo>
                  <a:pt x="2251825" y="1525968"/>
                </a:lnTo>
                <a:lnTo>
                  <a:pt x="2248645" y="1492622"/>
                </a:lnTo>
                <a:lnTo>
                  <a:pt x="2243079" y="1460864"/>
                </a:lnTo>
                <a:lnTo>
                  <a:pt x="2235127" y="1428312"/>
                </a:lnTo>
                <a:lnTo>
                  <a:pt x="2225585" y="1396554"/>
                </a:lnTo>
                <a:lnTo>
                  <a:pt x="2215249" y="1366384"/>
                </a:lnTo>
                <a:lnTo>
                  <a:pt x="2204117" y="1336214"/>
                </a:lnTo>
                <a:lnTo>
                  <a:pt x="2190599" y="1306838"/>
                </a:lnTo>
                <a:lnTo>
                  <a:pt x="2176287" y="1278256"/>
                </a:lnTo>
                <a:lnTo>
                  <a:pt x="2160384" y="1251262"/>
                </a:lnTo>
                <a:lnTo>
                  <a:pt x="2143687" y="1223473"/>
                </a:lnTo>
                <a:lnTo>
                  <a:pt x="2125399" y="1197273"/>
                </a:lnTo>
                <a:lnTo>
                  <a:pt x="2104725" y="1173455"/>
                </a:lnTo>
                <a:lnTo>
                  <a:pt x="2084051" y="1148842"/>
                </a:lnTo>
                <a:lnTo>
                  <a:pt x="2061787" y="1125024"/>
                </a:lnTo>
                <a:lnTo>
                  <a:pt x="2039524" y="1103587"/>
                </a:lnTo>
                <a:lnTo>
                  <a:pt x="2014875" y="1082945"/>
                </a:lnTo>
                <a:lnTo>
                  <a:pt x="1990225" y="1063096"/>
                </a:lnTo>
                <a:lnTo>
                  <a:pt x="1963986" y="1044835"/>
                </a:lnTo>
                <a:lnTo>
                  <a:pt x="1936951" y="1028162"/>
                </a:lnTo>
                <a:lnTo>
                  <a:pt x="1909917" y="1011489"/>
                </a:lnTo>
                <a:lnTo>
                  <a:pt x="1881292" y="997198"/>
                </a:lnTo>
                <a:lnTo>
                  <a:pt x="1851077" y="982907"/>
                </a:lnTo>
                <a:lnTo>
                  <a:pt x="1821657" y="971792"/>
                </a:lnTo>
                <a:lnTo>
                  <a:pt x="1790646" y="961471"/>
                </a:lnTo>
                <a:lnTo>
                  <a:pt x="1758841" y="951943"/>
                </a:lnTo>
                <a:lnTo>
                  <a:pt x="1726240" y="945592"/>
                </a:lnTo>
                <a:lnTo>
                  <a:pt x="1694435" y="940034"/>
                </a:lnTo>
                <a:lnTo>
                  <a:pt x="1661039" y="935270"/>
                </a:lnTo>
                <a:lnTo>
                  <a:pt x="1628438" y="932889"/>
                </a:lnTo>
                <a:close/>
                <a:moveTo>
                  <a:pt x="1593452" y="0"/>
                </a:moveTo>
                <a:lnTo>
                  <a:pt x="1675351" y="2382"/>
                </a:lnTo>
                <a:lnTo>
                  <a:pt x="1756455" y="7940"/>
                </a:lnTo>
                <a:lnTo>
                  <a:pt x="1836764" y="18261"/>
                </a:lnTo>
                <a:lnTo>
                  <a:pt x="1914687" y="33346"/>
                </a:lnTo>
                <a:lnTo>
                  <a:pt x="1992611" y="50019"/>
                </a:lnTo>
                <a:lnTo>
                  <a:pt x="2068149" y="72249"/>
                </a:lnTo>
                <a:lnTo>
                  <a:pt x="2142096" y="96862"/>
                </a:lnTo>
                <a:lnTo>
                  <a:pt x="2214453" y="125444"/>
                </a:lnTo>
                <a:lnTo>
                  <a:pt x="2284425" y="157996"/>
                </a:lnTo>
                <a:lnTo>
                  <a:pt x="2352807" y="192135"/>
                </a:lnTo>
                <a:lnTo>
                  <a:pt x="2420394" y="231039"/>
                </a:lnTo>
                <a:lnTo>
                  <a:pt x="2484800" y="272324"/>
                </a:lnTo>
                <a:lnTo>
                  <a:pt x="2547615" y="316785"/>
                </a:lnTo>
                <a:lnTo>
                  <a:pt x="2607251" y="363628"/>
                </a:lnTo>
                <a:lnTo>
                  <a:pt x="2665296" y="414441"/>
                </a:lnTo>
                <a:lnTo>
                  <a:pt x="2720160" y="466841"/>
                </a:lnTo>
                <a:lnTo>
                  <a:pt x="2773434" y="521624"/>
                </a:lnTo>
                <a:lnTo>
                  <a:pt x="2823528" y="580376"/>
                </a:lnTo>
                <a:lnTo>
                  <a:pt x="2871236" y="640716"/>
                </a:lnTo>
                <a:lnTo>
                  <a:pt x="2914968" y="702644"/>
                </a:lnTo>
                <a:lnTo>
                  <a:pt x="2957111" y="767748"/>
                </a:lnTo>
                <a:lnTo>
                  <a:pt x="2995277" y="834439"/>
                </a:lnTo>
                <a:lnTo>
                  <a:pt x="3031058" y="902719"/>
                </a:lnTo>
                <a:lnTo>
                  <a:pt x="3062863" y="974174"/>
                </a:lnTo>
                <a:lnTo>
                  <a:pt x="3091489" y="1046423"/>
                </a:lnTo>
                <a:lnTo>
                  <a:pt x="3116933" y="1120260"/>
                </a:lnTo>
                <a:lnTo>
                  <a:pt x="3137607" y="1196479"/>
                </a:lnTo>
                <a:lnTo>
                  <a:pt x="3155895" y="1272698"/>
                </a:lnTo>
                <a:lnTo>
                  <a:pt x="3169411" y="1352093"/>
                </a:lnTo>
                <a:lnTo>
                  <a:pt x="3179749" y="1430694"/>
                </a:lnTo>
                <a:lnTo>
                  <a:pt x="3185315" y="1512470"/>
                </a:lnTo>
                <a:lnTo>
                  <a:pt x="3187699" y="1594247"/>
                </a:lnTo>
                <a:lnTo>
                  <a:pt x="3185315" y="1676024"/>
                </a:lnTo>
                <a:lnTo>
                  <a:pt x="3179749" y="1757006"/>
                </a:lnTo>
                <a:lnTo>
                  <a:pt x="3169411" y="1837195"/>
                </a:lnTo>
                <a:lnTo>
                  <a:pt x="3155895" y="1915002"/>
                </a:lnTo>
                <a:lnTo>
                  <a:pt x="3137607" y="1992015"/>
                </a:lnTo>
                <a:lnTo>
                  <a:pt x="3116933" y="2068234"/>
                </a:lnTo>
                <a:lnTo>
                  <a:pt x="3091489" y="2142071"/>
                </a:lnTo>
                <a:lnTo>
                  <a:pt x="3062863" y="2213526"/>
                </a:lnTo>
                <a:lnTo>
                  <a:pt x="3031058" y="2284982"/>
                </a:lnTo>
                <a:lnTo>
                  <a:pt x="2995277" y="2353261"/>
                </a:lnTo>
                <a:lnTo>
                  <a:pt x="2957111" y="2419953"/>
                </a:lnTo>
                <a:lnTo>
                  <a:pt x="2914968" y="2485056"/>
                </a:lnTo>
                <a:lnTo>
                  <a:pt x="2871236" y="2547778"/>
                </a:lnTo>
                <a:lnTo>
                  <a:pt x="2823528" y="2607324"/>
                </a:lnTo>
                <a:lnTo>
                  <a:pt x="2773434" y="2666076"/>
                </a:lnTo>
                <a:lnTo>
                  <a:pt x="2720160" y="2720859"/>
                </a:lnTo>
                <a:lnTo>
                  <a:pt x="2665296" y="2773259"/>
                </a:lnTo>
                <a:lnTo>
                  <a:pt x="2607251" y="2824072"/>
                </a:lnTo>
                <a:lnTo>
                  <a:pt x="2547615" y="2870915"/>
                </a:lnTo>
                <a:lnTo>
                  <a:pt x="2484800" y="2915376"/>
                </a:lnTo>
                <a:lnTo>
                  <a:pt x="2420394" y="2956661"/>
                </a:lnTo>
                <a:lnTo>
                  <a:pt x="2352807" y="2995565"/>
                </a:lnTo>
                <a:lnTo>
                  <a:pt x="2284425" y="3031292"/>
                </a:lnTo>
                <a:lnTo>
                  <a:pt x="2214453" y="3062256"/>
                </a:lnTo>
                <a:lnTo>
                  <a:pt x="2142096" y="3090839"/>
                </a:lnTo>
                <a:lnTo>
                  <a:pt x="2068149" y="3116245"/>
                </a:lnTo>
                <a:lnTo>
                  <a:pt x="1992611" y="3137681"/>
                </a:lnTo>
                <a:lnTo>
                  <a:pt x="1914687" y="3155942"/>
                </a:lnTo>
                <a:lnTo>
                  <a:pt x="1836764" y="3169439"/>
                </a:lnTo>
                <a:lnTo>
                  <a:pt x="1756455" y="3179761"/>
                </a:lnTo>
                <a:lnTo>
                  <a:pt x="1675351" y="3185318"/>
                </a:lnTo>
                <a:lnTo>
                  <a:pt x="1593452" y="3187700"/>
                </a:lnTo>
                <a:lnTo>
                  <a:pt x="1511553" y="3185318"/>
                </a:lnTo>
                <a:lnTo>
                  <a:pt x="1431245" y="3179761"/>
                </a:lnTo>
                <a:lnTo>
                  <a:pt x="1350936" y="3169439"/>
                </a:lnTo>
                <a:lnTo>
                  <a:pt x="1272217" y="3155942"/>
                </a:lnTo>
                <a:lnTo>
                  <a:pt x="1195089" y="3137681"/>
                </a:lnTo>
                <a:lnTo>
                  <a:pt x="1119551" y="3116245"/>
                </a:lnTo>
                <a:lnTo>
                  <a:pt x="1045604" y="3090839"/>
                </a:lnTo>
                <a:lnTo>
                  <a:pt x="973246" y="3062256"/>
                </a:lnTo>
                <a:lnTo>
                  <a:pt x="902479" y="3031292"/>
                </a:lnTo>
                <a:lnTo>
                  <a:pt x="833303" y="2995565"/>
                </a:lnTo>
                <a:lnTo>
                  <a:pt x="767306" y="2956661"/>
                </a:lnTo>
                <a:lnTo>
                  <a:pt x="702105" y="2915376"/>
                </a:lnTo>
                <a:lnTo>
                  <a:pt x="640084" y="2870915"/>
                </a:lnTo>
                <a:lnTo>
                  <a:pt x="579654" y="2824072"/>
                </a:lnTo>
                <a:lnTo>
                  <a:pt x="522404" y="2773259"/>
                </a:lnTo>
                <a:lnTo>
                  <a:pt x="465950" y="2720859"/>
                </a:lnTo>
                <a:lnTo>
                  <a:pt x="413471" y="2666076"/>
                </a:lnTo>
                <a:lnTo>
                  <a:pt x="362582" y="2607324"/>
                </a:lnTo>
                <a:lnTo>
                  <a:pt x="315669" y="2547778"/>
                </a:lnTo>
                <a:lnTo>
                  <a:pt x="271141" y="2485056"/>
                </a:lnTo>
                <a:lnTo>
                  <a:pt x="229794" y="2419953"/>
                </a:lnTo>
                <a:lnTo>
                  <a:pt x="192423" y="2353261"/>
                </a:lnTo>
                <a:lnTo>
                  <a:pt x="156642" y="2284982"/>
                </a:lnTo>
                <a:lnTo>
                  <a:pt x="124836" y="2213526"/>
                </a:lnTo>
                <a:lnTo>
                  <a:pt x="96211" y="2142071"/>
                </a:lnTo>
                <a:lnTo>
                  <a:pt x="70767" y="2068234"/>
                </a:lnTo>
                <a:lnTo>
                  <a:pt x="49298" y="1992015"/>
                </a:lnTo>
                <a:lnTo>
                  <a:pt x="31805" y="1915002"/>
                </a:lnTo>
                <a:lnTo>
                  <a:pt x="18288" y="1837195"/>
                </a:lnTo>
                <a:lnTo>
                  <a:pt x="7951" y="1757006"/>
                </a:lnTo>
                <a:lnTo>
                  <a:pt x="795" y="1676024"/>
                </a:lnTo>
                <a:lnTo>
                  <a:pt x="0" y="1594247"/>
                </a:lnTo>
                <a:lnTo>
                  <a:pt x="795" y="1512470"/>
                </a:lnTo>
                <a:lnTo>
                  <a:pt x="7951" y="1430694"/>
                </a:lnTo>
                <a:lnTo>
                  <a:pt x="18288" y="1352093"/>
                </a:lnTo>
                <a:lnTo>
                  <a:pt x="31805" y="1272698"/>
                </a:lnTo>
                <a:lnTo>
                  <a:pt x="49298" y="1196479"/>
                </a:lnTo>
                <a:lnTo>
                  <a:pt x="70767" y="1120260"/>
                </a:lnTo>
                <a:lnTo>
                  <a:pt x="96211" y="1046423"/>
                </a:lnTo>
                <a:lnTo>
                  <a:pt x="124836" y="974174"/>
                </a:lnTo>
                <a:lnTo>
                  <a:pt x="156642" y="902719"/>
                </a:lnTo>
                <a:lnTo>
                  <a:pt x="192423" y="834439"/>
                </a:lnTo>
                <a:lnTo>
                  <a:pt x="229794" y="767748"/>
                </a:lnTo>
                <a:lnTo>
                  <a:pt x="271141" y="702644"/>
                </a:lnTo>
                <a:lnTo>
                  <a:pt x="315669" y="640716"/>
                </a:lnTo>
                <a:lnTo>
                  <a:pt x="362582" y="580376"/>
                </a:lnTo>
                <a:lnTo>
                  <a:pt x="413471" y="521624"/>
                </a:lnTo>
                <a:lnTo>
                  <a:pt x="465950" y="466841"/>
                </a:lnTo>
                <a:lnTo>
                  <a:pt x="522404" y="414441"/>
                </a:lnTo>
                <a:lnTo>
                  <a:pt x="579654" y="363628"/>
                </a:lnTo>
                <a:lnTo>
                  <a:pt x="640084" y="316785"/>
                </a:lnTo>
                <a:lnTo>
                  <a:pt x="702105" y="272324"/>
                </a:lnTo>
                <a:lnTo>
                  <a:pt x="767306" y="231039"/>
                </a:lnTo>
                <a:lnTo>
                  <a:pt x="833303" y="192135"/>
                </a:lnTo>
                <a:lnTo>
                  <a:pt x="902479" y="157996"/>
                </a:lnTo>
                <a:lnTo>
                  <a:pt x="973246" y="125444"/>
                </a:lnTo>
                <a:lnTo>
                  <a:pt x="1045604" y="96862"/>
                </a:lnTo>
                <a:lnTo>
                  <a:pt x="1119551" y="72249"/>
                </a:lnTo>
                <a:lnTo>
                  <a:pt x="1195089" y="50019"/>
                </a:lnTo>
                <a:lnTo>
                  <a:pt x="1272217" y="33346"/>
                </a:lnTo>
                <a:lnTo>
                  <a:pt x="1350936" y="18261"/>
                </a:lnTo>
                <a:lnTo>
                  <a:pt x="1431245" y="7940"/>
                </a:lnTo>
                <a:lnTo>
                  <a:pt x="1511553" y="2382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338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 тезиса = 4 фото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5"/>
          <p:cNvSpPr>
            <a:spLocks noGrp="1"/>
          </p:cNvSpPr>
          <p:nvPr>
            <p:ph type="pic" sz="quarter" idx="10"/>
          </p:nvPr>
        </p:nvSpPr>
        <p:spPr>
          <a:xfrm>
            <a:off x="3041662" y="1260702"/>
            <a:ext cx="1458905" cy="1458680"/>
          </a:xfrm>
          <a:custGeom>
            <a:avLst/>
            <a:gdLst>
              <a:gd name="connsiteX0" fmla="*/ 2917810 w 2917810"/>
              <a:gd name="connsiteY0" fmla="*/ 0 h 2917810"/>
              <a:gd name="connsiteX1" fmla="*/ 2917810 w 2917810"/>
              <a:gd name="connsiteY1" fmla="*/ 2273904 h 2917810"/>
              <a:gd name="connsiteX2" fmla="*/ 2899411 w 2917810"/>
              <a:gd name="connsiteY2" fmla="*/ 2276712 h 2917810"/>
              <a:gd name="connsiteX3" fmla="*/ 2276712 w 2917810"/>
              <a:gd name="connsiteY3" fmla="*/ 2899411 h 2917810"/>
              <a:gd name="connsiteX4" fmla="*/ 2273904 w 2917810"/>
              <a:gd name="connsiteY4" fmla="*/ 2917810 h 2917810"/>
              <a:gd name="connsiteX5" fmla="*/ 0 w 2917810"/>
              <a:gd name="connsiteY5" fmla="*/ 2917810 h 2917810"/>
              <a:gd name="connsiteX6" fmla="*/ 374 w 2917810"/>
              <a:gd name="connsiteY6" fmla="*/ 2902997 h 2917810"/>
              <a:gd name="connsiteX7" fmla="*/ 2902997 w 2917810"/>
              <a:gd name="connsiteY7" fmla="*/ 374 h 2917810"/>
              <a:gd name="connsiteX8" fmla="*/ 2917810 w 2917810"/>
              <a:gd name="connsiteY8" fmla="*/ 0 h 29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0" h="2917810">
                <a:moveTo>
                  <a:pt x="2917810" y="0"/>
                </a:moveTo>
                <a:lnTo>
                  <a:pt x="2917810" y="2273904"/>
                </a:lnTo>
                <a:lnTo>
                  <a:pt x="2899411" y="2276712"/>
                </a:lnTo>
                <a:cubicBezTo>
                  <a:pt x="2586852" y="2340671"/>
                  <a:pt x="2340671" y="2586852"/>
                  <a:pt x="2276712" y="2899411"/>
                </a:cubicBezTo>
                <a:lnTo>
                  <a:pt x="2273904" y="2917810"/>
                </a:lnTo>
                <a:lnTo>
                  <a:pt x="0" y="2917810"/>
                </a:lnTo>
                <a:lnTo>
                  <a:pt x="374" y="2902997"/>
                </a:lnTo>
                <a:cubicBezTo>
                  <a:pt x="79799" y="1336143"/>
                  <a:pt x="1336143" y="79798"/>
                  <a:pt x="2902997" y="374"/>
                </a:cubicBezTo>
                <a:lnTo>
                  <a:pt x="291781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4643439" y="1260702"/>
            <a:ext cx="1458905" cy="1458680"/>
          </a:xfrm>
          <a:custGeom>
            <a:avLst/>
            <a:gdLst>
              <a:gd name="connsiteX0" fmla="*/ 0 w 2917811"/>
              <a:gd name="connsiteY0" fmla="*/ 0 h 2917810"/>
              <a:gd name="connsiteX1" fmla="*/ 14813 w 2917811"/>
              <a:gd name="connsiteY1" fmla="*/ 374 h 2917810"/>
              <a:gd name="connsiteX2" fmla="*/ 2917436 w 2917811"/>
              <a:gd name="connsiteY2" fmla="*/ 2902997 h 2917810"/>
              <a:gd name="connsiteX3" fmla="*/ 2917811 w 2917811"/>
              <a:gd name="connsiteY3" fmla="*/ 2917810 h 2917810"/>
              <a:gd name="connsiteX4" fmla="*/ 643906 w 2917811"/>
              <a:gd name="connsiteY4" fmla="*/ 2917810 h 2917810"/>
              <a:gd name="connsiteX5" fmla="*/ 641098 w 2917811"/>
              <a:gd name="connsiteY5" fmla="*/ 2899411 h 2917810"/>
              <a:gd name="connsiteX6" fmla="*/ 18399 w 2917811"/>
              <a:gd name="connsiteY6" fmla="*/ 2276712 h 2917810"/>
              <a:gd name="connsiteX7" fmla="*/ 0 w 2917811"/>
              <a:gd name="connsiteY7" fmla="*/ 2273904 h 2917810"/>
              <a:gd name="connsiteX8" fmla="*/ 0 w 2917811"/>
              <a:gd name="connsiteY8" fmla="*/ 0 h 29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1" h="2917810">
                <a:moveTo>
                  <a:pt x="0" y="0"/>
                </a:moveTo>
                <a:lnTo>
                  <a:pt x="14813" y="374"/>
                </a:lnTo>
                <a:cubicBezTo>
                  <a:pt x="1581668" y="79798"/>
                  <a:pt x="2838012" y="1336143"/>
                  <a:pt x="2917436" y="2902997"/>
                </a:cubicBezTo>
                <a:lnTo>
                  <a:pt x="2917811" y="2917810"/>
                </a:lnTo>
                <a:lnTo>
                  <a:pt x="643906" y="2917810"/>
                </a:lnTo>
                <a:lnTo>
                  <a:pt x="641098" y="2899411"/>
                </a:lnTo>
                <a:cubicBezTo>
                  <a:pt x="577139" y="2586852"/>
                  <a:pt x="330958" y="2340671"/>
                  <a:pt x="18399" y="2276712"/>
                </a:cubicBezTo>
                <a:lnTo>
                  <a:pt x="0" y="2273904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Рисунок 10"/>
          <p:cNvSpPr>
            <a:spLocks noGrp="1"/>
          </p:cNvSpPr>
          <p:nvPr>
            <p:ph type="pic" sz="quarter" idx="12"/>
          </p:nvPr>
        </p:nvSpPr>
        <p:spPr>
          <a:xfrm>
            <a:off x="3041662" y="2862236"/>
            <a:ext cx="1458905" cy="1458680"/>
          </a:xfrm>
          <a:custGeom>
            <a:avLst/>
            <a:gdLst>
              <a:gd name="connsiteX0" fmla="*/ 0 w 2917810"/>
              <a:gd name="connsiteY0" fmla="*/ 0 h 2917811"/>
              <a:gd name="connsiteX1" fmla="*/ 2273904 w 2917810"/>
              <a:gd name="connsiteY1" fmla="*/ 0 h 2917811"/>
              <a:gd name="connsiteX2" fmla="*/ 2276712 w 2917810"/>
              <a:gd name="connsiteY2" fmla="*/ 18399 h 2917811"/>
              <a:gd name="connsiteX3" fmla="*/ 2899411 w 2917810"/>
              <a:gd name="connsiteY3" fmla="*/ 641098 h 2917811"/>
              <a:gd name="connsiteX4" fmla="*/ 2917810 w 2917810"/>
              <a:gd name="connsiteY4" fmla="*/ 643906 h 2917811"/>
              <a:gd name="connsiteX5" fmla="*/ 2917810 w 2917810"/>
              <a:gd name="connsiteY5" fmla="*/ 2917811 h 2917811"/>
              <a:gd name="connsiteX6" fmla="*/ 2902997 w 2917810"/>
              <a:gd name="connsiteY6" fmla="*/ 2917436 h 2917811"/>
              <a:gd name="connsiteX7" fmla="*/ 374 w 2917810"/>
              <a:gd name="connsiteY7" fmla="*/ 14813 h 2917811"/>
              <a:gd name="connsiteX8" fmla="*/ 0 w 2917810"/>
              <a:gd name="connsiteY8" fmla="*/ 0 h 29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0" h="2917811">
                <a:moveTo>
                  <a:pt x="0" y="0"/>
                </a:moveTo>
                <a:lnTo>
                  <a:pt x="2273904" y="0"/>
                </a:lnTo>
                <a:lnTo>
                  <a:pt x="2276712" y="18399"/>
                </a:lnTo>
                <a:cubicBezTo>
                  <a:pt x="2340671" y="330958"/>
                  <a:pt x="2586852" y="577140"/>
                  <a:pt x="2899411" y="641098"/>
                </a:cubicBezTo>
                <a:lnTo>
                  <a:pt x="2917810" y="643906"/>
                </a:lnTo>
                <a:lnTo>
                  <a:pt x="2917810" y="2917811"/>
                </a:lnTo>
                <a:lnTo>
                  <a:pt x="2902997" y="2917436"/>
                </a:lnTo>
                <a:cubicBezTo>
                  <a:pt x="1336143" y="2838012"/>
                  <a:pt x="79799" y="1581668"/>
                  <a:pt x="374" y="14813"/>
                </a:cubicBez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Рисунок 11"/>
          <p:cNvSpPr>
            <a:spLocks noGrp="1"/>
          </p:cNvSpPr>
          <p:nvPr>
            <p:ph type="pic" sz="quarter" idx="13"/>
          </p:nvPr>
        </p:nvSpPr>
        <p:spPr>
          <a:xfrm>
            <a:off x="4643439" y="2862236"/>
            <a:ext cx="1458905" cy="1458680"/>
          </a:xfrm>
          <a:custGeom>
            <a:avLst/>
            <a:gdLst>
              <a:gd name="connsiteX0" fmla="*/ 643906 w 2917811"/>
              <a:gd name="connsiteY0" fmla="*/ 0 h 2917811"/>
              <a:gd name="connsiteX1" fmla="*/ 2917811 w 2917811"/>
              <a:gd name="connsiteY1" fmla="*/ 0 h 2917811"/>
              <a:gd name="connsiteX2" fmla="*/ 2917436 w 2917811"/>
              <a:gd name="connsiteY2" fmla="*/ 14813 h 2917811"/>
              <a:gd name="connsiteX3" fmla="*/ 14813 w 2917811"/>
              <a:gd name="connsiteY3" fmla="*/ 2917436 h 2917811"/>
              <a:gd name="connsiteX4" fmla="*/ 0 w 2917811"/>
              <a:gd name="connsiteY4" fmla="*/ 2917811 h 2917811"/>
              <a:gd name="connsiteX5" fmla="*/ 0 w 2917811"/>
              <a:gd name="connsiteY5" fmla="*/ 643906 h 2917811"/>
              <a:gd name="connsiteX6" fmla="*/ 18399 w 2917811"/>
              <a:gd name="connsiteY6" fmla="*/ 641098 h 2917811"/>
              <a:gd name="connsiteX7" fmla="*/ 641098 w 2917811"/>
              <a:gd name="connsiteY7" fmla="*/ 18399 h 2917811"/>
              <a:gd name="connsiteX8" fmla="*/ 643906 w 2917811"/>
              <a:gd name="connsiteY8" fmla="*/ 0 h 29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1" h="2917811">
                <a:moveTo>
                  <a:pt x="643906" y="0"/>
                </a:moveTo>
                <a:lnTo>
                  <a:pt x="2917811" y="0"/>
                </a:lnTo>
                <a:lnTo>
                  <a:pt x="2917436" y="14813"/>
                </a:lnTo>
                <a:cubicBezTo>
                  <a:pt x="2838012" y="1581668"/>
                  <a:pt x="1581668" y="2838012"/>
                  <a:pt x="14813" y="2917436"/>
                </a:cubicBezTo>
                <a:lnTo>
                  <a:pt x="0" y="2917811"/>
                </a:lnTo>
                <a:lnTo>
                  <a:pt x="0" y="643906"/>
                </a:lnTo>
                <a:lnTo>
                  <a:pt x="18399" y="641098"/>
                </a:lnTo>
                <a:cubicBezTo>
                  <a:pt x="330958" y="577140"/>
                  <a:pt x="577139" y="330958"/>
                  <a:pt x="641098" y="18399"/>
                </a:cubicBezTo>
                <a:lnTo>
                  <a:pt x="643906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0670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аймлайн 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666191"/>
            <a:ext cx="3905250" cy="415597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8171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Ноутбу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185561" y="1707735"/>
            <a:ext cx="2712798" cy="147432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3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бложка зеленая с цветным гербо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51209" y="2838827"/>
            <a:ext cx="8772212" cy="740550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3299" b="0" cap="all" spc="50" baseline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843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Ноутбук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85323" y="1627935"/>
            <a:ext cx="3856471" cy="209587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411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траница сай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32212" y="1216638"/>
            <a:ext cx="3957638" cy="295705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0869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март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79442" y="1249198"/>
            <a:ext cx="2902353" cy="477905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4845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мартфон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804849" y="1863043"/>
            <a:ext cx="1536298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592147" y="1863043"/>
            <a:ext cx="1536298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268140" y="1863043"/>
            <a:ext cx="1536298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031620" y="1863043"/>
            <a:ext cx="1536298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55627" y="1863043"/>
            <a:ext cx="1536298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6944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монито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543294" y="1723030"/>
            <a:ext cx="2381009" cy="132450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5353294" y="1723030"/>
            <a:ext cx="2381009" cy="132450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8833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Фото на весь слайд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6212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 сера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ADB447E6-8E48-4331-8217-CE6006BC6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209" y="2838827"/>
            <a:ext cx="8772212" cy="740550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3299" b="0" cap="all" spc="50" baseline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0014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Шаблон обычной страниц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673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лист - сер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7DFF16B1-5393-4D05-B8E8-9BC78E508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209" y="2838827"/>
            <a:ext cx="8772212" cy="740550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3299" b="0" cap="all" spc="50" baseline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22491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лист - зелен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30F7ED2F-CBC8-4C80-BC18-8EC0EDF449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209" y="2838827"/>
            <a:ext cx="8772212" cy="740550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3299" b="0" cap="all" spc="50" baseline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98366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Англ шаблон обычной страницы -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267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Англ шаблон обычной страницы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800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дна фотография крупно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" y="664624"/>
            <a:ext cx="4371474" cy="427366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794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4970525"/>
            <a:ext cx="4763433" cy="172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cap="all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724" y="4970525"/>
            <a:ext cx="405931" cy="172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68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8" r:id="rId1"/>
    <p:sldLayoutId id="2147484737" r:id="rId2"/>
    <p:sldLayoutId id="2147484667" r:id="rId3"/>
    <p:sldLayoutId id="2147484668" r:id="rId4"/>
    <p:sldLayoutId id="2147484669" r:id="rId5"/>
    <p:sldLayoutId id="2147484675" r:id="rId6"/>
    <p:sldLayoutId id="2147484676" r:id="rId7"/>
    <p:sldLayoutId id="2147484677" r:id="rId8"/>
    <p:sldLayoutId id="2147484678" r:id="rId9"/>
    <p:sldLayoutId id="2147484679" r:id="rId10"/>
    <p:sldLayoutId id="2147484680" r:id="rId11"/>
    <p:sldLayoutId id="2147484681" r:id="rId12"/>
    <p:sldLayoutId id="2147484682" r:id="rId13"/>
    <p:sldLayoutId id="2147484683" r:id="rId14"/>
    <p:sldLayoutId id="2147484684" r:id="rId15"/>
    <p:sldLayoutId id="2147484685" r:id="rId16"/>
    <p:sldLayoutId id="2147484686" r:id="rId17"/>
    <p:sldLayoutId id="2147484687" r:id="rId18"/>
    <p:sldLayoutId id="2147484688" r:id="rId19"/>
    <p:sldLayoutId id="2147484689" r:id="rId20"/>
    <p:sldLayoutId id="2147484690" r:id="rId21"/>
    <p:sldLayoutId id="2147484691" r:id="rId22"/>
    <p:sldLayoutId id="2147484692" r:id="rId23"/>
    <p:sldLayoutId id="2147484693" r:id="rId24"/>
    <p:sldLayoutId id="2147484694" r:id="rId25"/>
    <p:sldLayoutId id="2147484695" r:id="rId26"/>
    <p:sldLayoutId id="2147484696" r:id="rId27"/>
    <p:sldLayoutId id="2147484697" r:id="rId28"/>
    <p:sldLayoutId id="2147484698" r:id="rId29"/>
    <p:sldLayoutId id="2147484699" r:id="rId30"/>
    <p:sldLayoutId id="2147484700" r:id="rId31"/>
    <p:sldLayoutId id="2147484701" r:id="rId32"/>
    <p:sldLayoutId id="2147484702" r:id="rId33"/>
    <p:sldLayoutId id="2147484703" r:id="rId34"/>
    <p:sldLayoutId id="2147484467" r:id="rId35"/>
    <p:sldLayoutId id="2147484739" r:id="rId36"/>
  </p:sldLayoutIdLst>
  <p:hf hdr="0" dt="0"/>
  <p:txStyles>
    <p:titleStyle>
      <a:lvl1pPr algn="l" defTabSz="68565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171412" indent="-171412" algn="l" defTabSz="68565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14238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857064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199890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542716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885542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368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92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17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26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52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78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02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28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54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80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606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3241">
          <p15:clr>
            <a:srgbClr val="F26B43"/>
          </p15:clr>
        </p15:guide>
        <p15:guide id="2" pos="5761">
          <p15:clr>
            <a:srgbClr val="F26B43"/>
          </p15:clr>
        </p15:guide>
        <p15:guide id="3" orient="horz" pos="1620" userDrawn="1">
          <p15:clr>
            <a:srgbClr val="F26B43"/>
          </p15:clr>
        </p15:guide>
        <p15:guide id="4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6225" y="1503998"/>
            <a:ext cx="87249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cap="all" spc="50" dirty="0" smtClean="0">
                <a:cs typeface="Arial" charset="0"/>
              </a:rPr>
              <a:t>ДОКЛАД начальника</a:t>
            </a:r>
            <a:br>
              <a:rPr lang="ru-RU" sz="2200" cap="all" spc="50" dirty="0" smtClean="0">
                <a:cs typeface="Arial" charset="0"/>
              </a:rPr>
            </a:br>
            <a:r>
              <a:rPr lang="ru-RU" sz="2200" cap="all" spc="50" dirty="0" smtClean="0">
                <a:cs typeface="Arial" charset="0"/>
              </a:rPr>
              <a:t>Новороссийского центрального таможенного поста </a:t>
            </a:r>
            <a:br>
              <a:rPr lang="ru-RU" sz="2200" cap="all" spc="50" dirty="0" smtClean="0">
                <a:cs typeface="Arial" charset="0"/>
              </a:rPr>
            </a:br>
            <a:r>
              <a:rPr lang="ru-RU" sz="2200" cap="all" spc="50" dirty="0" smtClean="0">
                <a:cs typeface="Arial" charset="0"/>
              </a:rPr>
              <a:t>чумаченко михаила </a:t>
            </a:r>
            <a:r>
              <a:rPr lang="ru-RU" sz="2200" cap="all" spc="50" dirty="0">
                <a:cs typeface="Arial" charset="0"/>
              </a:rPr>
              <a:t>юрьевича</a:t>
            </a:r>
            <a:r>
              <a:rPr lang="ru-RU" sz="2200" cap="all" spc="50" dirty="0" smtClean="0">
                <a:cs typeface="Arial" charset="0"/>
              </a:rPr>
              <a:t/>
            </a:r>
            <a:br>
              <a:rPr lang="ru-RU" sz="2200" cap="all" spc="50" dirty="0" smtClean="0">
                <a:cs typeface="Arial" charset="0"/>
              </a:rPr>
            </a:br>
            <a:r>
              <a:rPr lang="ru-RU" sz="2200" cap="all" spc="50" dirty="0" smtClean="0">
                <a:cs typeface="Arial" charset="0"/>
              </a:rPr>
              <a:t/>
            </a:r>
            <a:br>
              <a:rPr lang="ru-RU" sz="2200" cap="all" spc="50" dirty="0" smtClean="0">
                <a:cs typeface="Arial" charset="0"/>
              </a:rPr>
            </a:br>
            <a:r>
              <a:rPr lang="ru-RU" sz="2200" cap="all" spc="50" dirty="0" smtClean="0">
                <a:cs typeface="Arial" charset="0"/>
              </a:rPr>
              <a:t>«</a:t>
            </a:r>
            <a:r>
              <a:rPr lang="ru-RU" sz="2400" dirty="0" smtClean="0"/>
              <a:t>ПЕРЕМЕЩЕНИЕ ТОВАРОВ НА МОРСКИХ СУДАХ ТИПА </a:t>
            </a:r>
            <a:r>
              <a:rPr lang="ru-RU" sz="2400" dirty="0"/>
              <a:t>«РО-РО</a:t>
            </a:r>
            <a:r>
              <a:rPr lang="ru-RU" sz="2400" dirty="0" smtClean="0"/>
              <a:t>» В РЕГИОНЕ ДЕЯТЕЛЬНОСТИ НОВОРОССИЙСКОГО ЦЕНТРАЛЬНОГО ТАМОЖЕННОГО ПОСТА</a:t>
            </a:r>
            <a:r>
              <a:rPr lang="ru-RU" sz="2200" cap="all" spc="50" dirty="0" smtClean="0">
                <a:cs typeface="Arial" charset="0"/>
              </a:rPr>
              <a:t>»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24925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ПЕРЕМЕЩЕНИЕ ТОВАРОВ НА МОРСКИХ СУДАХ ТИПА «РО-РО»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0" y="4951067"/>
            <a:ext cx="1968412" cy="192433"/>
          </a:xfrm>
        </p:spPr>
        <p:txBody>
          <a:bodyPr/>
          <a:lstStyle/>
          <a:p>
            <a:fld id="{26E6542A-CDDE-0A4D-9BEA-1CDB85DF59E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4" descr="S:\Гунько\Доклады, поручения\Доклад по РО-РО\фото нцтп 12.10.2023\DSCF56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7" y="1130724"/>
            <a:ext cx="2038886" cy="150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44014" y="1131455"/>
            <a:ext cx="2687045" cy="151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08" y="2822606"/>
            <a:ext cx="1737044" cy="2017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1130724"/>
            <a:ext cx="2824480" cy="1520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S:\_ФОТО АРХИВ_\ФОТО НАБЛЮДЕНИЕ 2023\10 ОКТЯБРЬ\13.10.2023\937\DSCF788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422" y="2886551"/>
            <a:ext cx="2604470" cy="195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762122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Ошвартованный у причала паром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44015" y="669790"/>
            <a:ext cx="2687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Размещение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ролл-трейлеров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АО «НСРЗ»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40000" y="669059"/>
            <a:ext cx="282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Размещение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ролл-трейлеров в ПАО «НМТП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10673" y="288655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Перемещение скоропортящихся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товаров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44222" y="4378239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Перемещение транспортных средств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21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выгрузка одной накатной тележки с борта судна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0" y="4951067"/>
            <a:ext cx="1968412" cy="192433"/>
          </a:xfrm>
        </p:spPr>
        <p:txBody>
          <a:bodyPr/>
          <a:lstStyle/>
          <a:p>
            <a:fld id="{26E6542A-CDDE-0A4D-9BEA-1CDB85DF59E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60" y="696645"/>
            <a:ext cx="3235137" cy="2040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60" y="2802176"/>
            <a:ext cx="2494386" cy="2080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S:\Гунько\Доклады, поручения\Доклад по РО-РО\фото нцтп 12.10.2023\DSCF67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999" y="696646"/>
            <a:ext cx="3207828" cy="204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S:\Гунько\Доклады, поручения\Доклад по РО-РО\фото нцтп 12.10.2023\DSCF677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153" y="696644"/>
            <a:ext cx="3193124" cy="204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26080" y="2873166"/>
            <a:ext cx="52349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Выгрузка </a:t>
            </a:r>
            <a:r>
              <a:rPr lang="ru-RU" sz="1400" dirty="0"/>
              <a:t>одной накатной тележки с борта судна занимает примерно 15-20 минут </a:t>
            </a:r>
            <a:endParaRPr lang="ru-RU" sz="1400" dirty="0" smtClean="0"/>
          </a:p>
          <a:p>
            <a:r>
              <a:rPr lang="ru-RU" sz="1400" dirty="0" smtClean="0"/>
              <a:t>1. Сцепка </a:t>
            </a:r>
            <a:r>
              <a:rPr lang="ru-RU" sz="1400" dirty="0"/>
              <a:t>тележки с судовым тягачом (в том числе «уборка» крепежных опор</a:t>
            </a:r>
            <a:r>
              <a:rPr lang="ru-RU" sz="1400" dirty="0" smtClean="0"/>
              <a:t>); </a:t>
            </a:r>
          </a:p>
          <a:p>
            <a:r>
              <a:rPr lang="ru-RU" sz="1400" dirty="0" smtClean="0"/>
              <a:t>2. Перемещение </a:t>
            </a:r>
            <a:r>
              <a:rPr lang="ru-RU" sz="1400" dirty="0"/>
              <a:t>тележки на </a:t>
            </a:r>
            <a:r>
              <a:rPr lang="ru-RU" sz="1400" dirty="0" smtClean="0"/>
              <a:t>причал</a:t>
            </a:r>
            <a:r>
              <a:rPr lang="ru-RU" sz="1400" dirty="0"/>
              <a:t>;</a:t>
            </a:r>
            <a:endParaRPr lang="ru-RU" sz="1400" dirty="0" smtClean="0"/>
          </a:p>
          <a:p>
            <a:r>
              <a:rPr lang="ru-RU" sz="1400" dirty="0" smtClean="0"/>
              <a:t>3. Отцепка </a:t>
            </a:r>
            <a:r>
              <a:rPr lang="ru-RU" sz="1400" dirty="0"/>
              <a:t>тягача от тележки (в том числе установка крепежных опор полуприцепа</a:t>
            </a:r>
            <a:r>
              <a:rPr lang="ru-RU" sz="1400" dirty="0" smtClean="0"/>
              <a:t>); </a:t>
            </a:r>
          </a:p>
          <a:p>
            <a:r>
              <a:rPr lang="ru-RU" sz="1400" dirty="0" smtClean="0"/>
              <a:t>4. Возвращение </a:t>
            </a:r>
            <a:r>
              <a:rPr lang="ru-RU" sz="1400" dirty="0"/>
              <a:t>тягача на борт </a:t>
            </a:r>
            <a:r>
              <a:rPr lang="ru-RU" sz="1400" dirty="0" smtClean="0"/>
              <a:t>судна.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21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ПЕРЕМЕЩЕНИЕ ТОВАРОВ НА МОРСКИХ СУДАХ ТИПА «РО-РО»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0" y="4951067"/>
            <a:ext cx="1968412" cy="192433"/>
          </a:xfrm>
        </p:spPr>
        <p:txBody>
          <a:bodyPr/>
          <a:lstStyle/>
          <a:p>
            <a:fld id="{26E6542A-CDDE-0A4D-9BEA-1CDB85DF59E6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8" name="Диаграмма 7" title="Количество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4386822"/>
              </p:ext>
            </p:extLst>
          </p:nvPr>
        </p:nvGraphicFramePr>
        <p:xfrm>
          <a:off x="0" y="836265"/>
          <a:ext cx="4032040" cy="2707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4800" y="712410"/>
            <a:ext cx="4777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Количество паромных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судозаходов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5315882"/>
              </p:ext>
            </p:extLst>
          </p:nvPr>
        </p:nvGraphicFramePr>
        <p:xfrm>
          <a:off x="4262868" y="1323945"/>
          <a:ext cx="4576332" cy="339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70960" y="3950910"/>
            <a:ext cx="5051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Основная номенклатура товаров, </a:t>
            </a:r>
            <a:endParaRPr lang="ru-RU" sz="2000" dirty="0" smtClean="0"/>
          </a:p>
          <a:p>
            <a:r>
              <a:rPr lang="ru-RU" sz="2000" dirty="0" smtClean="0"/>
              <a:t>ввозимых </a:t>
            </a:r>
            <a:r>
              <a:rPr lang="ru-RU" sz="2000" dirty="0"/>
              <a:t>паромными судами типа «РО-РО»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21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Таможенный контроль ТОВАРОВ </a:t>
            </a:r>
            <a:r>
              <a:rPr lang="ru-RU" sz="1600" dirty="0"/>
              <a:t>НА МОРСКИХ СУДАХ ТИПА «РО-РО»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0" y="4951067"/>
            <a:ext cx="1968412" cy="192433"/>
          </a:xfrm>
        </p:spPr>
        <p:txBody>
          <a:bodyPr/>
          <a:lstStyle/>
          <a:p>
            <a:fld id="{26E6542A-CDDE-0A4D-9BEA-1CDB85DF59E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259" y="2121237"/>
            <a:ext cx="3487199" cy="2308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30" y="882054"/>
            <a:ext cx="3623343" cy="2478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440" y="775117"/>
            <a:ext cx="274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07285" y="2832517"/>
            <a:ext cx="2257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Площадка АО «НСРЗ»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применения МИДК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7304" y="4388381"/>
            <a:ext cx="73732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служебных собак кинологической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службы Новороссийской таможни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8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Правоохранительная работа таможенного поста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0" y="4951067"/>
            <a:ext cx="1968412" cy="192433"/>
          </a:xfrm>
        </p:spPr>
        <p:txBody>
          <a:bodyPr/>
          <a:lstStyle/>
          <a:p>
            <a:fld id="{26E6542A-CDDE-0A4D-9BEA-1CDB85DF59E6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403885"/>
              </p:ext>
            </p:extLst>
          </p:nvPr>
        </p:nvGraphicFramePr>
        <p:xfrm>
          <a:off x="251460" y="845821"/>
          <a:ext cx="2849230" cy="239267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948034"/>
                <a:gridCol w="901196"/>
              </a:tblGrid>
              <a:tr h="722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2023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6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ст. 16.1 ч. </a:t>
                      </a:r>
                      <a:r>
                        <a:rPr lang="ru-RU" sz="1800" dirty="0" smtClean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23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6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ст. 16.2 ч. </a:t>
                      </a:r>
                      <a:r>
                        <a:rPr lang="ru-RU" sz="1800" dirty="0" smtClean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6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ст. 16.15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17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24960" y="816846"/>
            <a:ext cx="34958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ст. 16.1 ч. </a:t>
            </a:r>
            <a:r>
              <a:rPr lang="ru-RU" sz="1400" dirty="0" smtClean="0"/>
              <a:t>3</a:t>
            </a:r>
          </a:p>
          <a:p>
            <a:pPr algn="ctr"/>
            <a:r>
              <a:rPr lang="ru-RU" sz="1400" dirty="0" smtClean="0"/>
              <a:t>сообщение </a:t>
            </a:r>
            <a:r>
              <a:rPr lang="ru-RU" sz="1400" dirty="0"/>
              <a:t>недостоверных сведений о </a:t>
            </a:r>
            <a:endParaRPr lang="ru-RU" sz="1400" dirty="0" smtClean="0"/>
          </a:p>
          <a:p>
            <a:pPr algn="ctr"/>
            <a:r>
              <a:rPr lang="ru-RU" sz="1400" dirty="0" smtClean="0"/>
              <a:t>наименовании</a:t>
            </a:r>
            <a:r>
              <a:rPr lang="ru-RU" sz="1400" dirty="0"/>
              <a:t>, </a:t>
            </a:r>
            <a:r>
              <a:rPr lang="ru-RU" sz="1400" dirty="0" smtClean="0"/>
              <a:t>количестве </a:t>
            </a:r>
            <a:r>
              <a:rPr lang="ru-RU" sz="1400" dirty="0"/>
              <a:t>грузовых мест </a:t>
            </a:r>
            <a:endParaRPr lang="ru-RU" sz="1400" dirty="0" smtClean="0"/>
          </a:p>
          <a:p>
            <a:pPr algn="ctr"/>
            <a:r>
              <a:rPr lang="ru-RU" sz="1400" dirty="0" smtClean="0"/>
              <a:t>и </a:t>
            </a:r>
            <a:r>
              <a:rPr lang="ru-RU" sz="1400" dirty="0"/>
              <a:t>весе брутто товаров </a:t>
            </a:r>
            <a:r>
              <a:rPr lang="ru-RU" sz="1400" dirty="0" smtClean="0"/>
              <a:t>при </a:t>
            </a:r>
            <a:r>
              <a:rPr lang="ru-RU" sz="1400" dirty="0"/>
              <a:t>прибытии </a:t>
            </a:r>
            <a:endParaRPr lang="ru-RU" sz="1400" dirty="0" smtClean="0"/>
          </a:p>
          <a:p>
            <a:pPr algn="ctr"/>
            <a:r>
              <a:rPr lang="ru-RU" sz="1400" dirty="0" smtClean="0"/>
              <a:t>на </a:t>
            </a:r>
            <a:r>
              <a:rPr lang="ru-RU" sz="1400" dirty="0"/>
              <a:t>таможенную территорию ЕАЭС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8953" y="2013463"/>
            <a:ext cx="34958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ст. </a:t>
            </a:r>
            <a:r>
              <a:rPr lang="ru-RU" sz="1400" dirty="0" smtClean="0"/>
              <a:t>16.2 </a:t>
            </a:r>
            <a:r>
              <a:rPr lang="ru-RU" sz="1400" dirty="0"/>
              <a:t>ч. </a:t>
            </a:r>
            <a:r>
              <a:rPr lang="ru-RU" sz="1400" dirty="0" smtClean="0"/>
              <a:t>1</a:t>
            </a:r>
          </a:p>
          <a:p>
            <a:pPr algn="ctr"/>
            <a:r>
              <a:rPr lang="ru-RU" sz="1400" dirty="0" err="1"/>
              <a:t>недекларирование</a:t>
            </a:r>
            <a:r>
              <a:rPr lang="ru-RU" sz="1400" dirty="0"/>
              <a:t> товаров по установленной форме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85133" y="2866427"/>
            <a:ext cx="34975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ст. </a:t>
            </a:r>
            <a:r>
              <a:rPr lang="ru-RU" sz="1400" dirty="0" smtClean="0"/>
              <a:t>16.15</a:t>
            </a:r>
          </a:p>
          <a:p>
            <a:pPr algn="ctr"/>
            <a:r>
              <a:rPr lang="ru-RU" sz="1400" dirty="0"/>
              <a:t>предоставлением отчётностей по формам ДО-1 (о принятых на ВХ товарах) и ДО-2 (о выданных с ВХ товарах), содержащих недостоверные сведения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21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АО «НСРЗ»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0" y="4951067"/>
            <a:ext cx="1968412" cy="192433"/>
          </a:xfrm>
        </p:spPr>
        <p:txBody>
          <a:bodyPr/>
          <a:lstStyle/>
          <a:p>
            <a:fld id="{26E6542A-CDDE-0A4D-9BEA-1CDB85DF59E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2" descr="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89" y="659080"/>
            <a:ext cx="4215741" cy="214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SCF66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91" y="2802578"/>
            <a:ext cx="4215739" cy="200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760011"/>
              </p:ext>
            </p:extLst>
          </p:nvPr>
        </p:nvGraphicFramePr>
        <p:xfrm>
          <a:off x="4727814" y="1329878"/>
          <a:ext cx="4049210" cy="2545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3712"/>
                <a:gridCol w="1226496"/>
                <a:gridCol w="1299002"/>
              </a:tblGrid>
              <a:tr h="303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2"/>
                          </a:solidFill>
                          <a:effectLst/>
                        </a:rPr>
                        <a:t>Наименование 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Площадь, м2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</a:rPr>
                        <a:t>Кол-во автоприцепов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58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2"/>
                          </a:solidFill>
                          <a:effectLst/>
                        </a:rPr>
                        <a:t>35 открытых площадок для хранения товаров и проведения с ними грузовых операций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62 000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250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069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2"/>
                          </a:solidFill>
                          <a:effectLst/>
                        </a:rPr>
                        <a:t>Площадка ИДК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150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Производительность до 30 автоприцепов в сутки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97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</a:rPr>
                        <a:t>Крытая досмотровая площадка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1175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2 </a:t>
                      </a: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 автоприцепа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552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chemeClr val="tx2"/>
                          </a:solidFill>
                          <a:effectLst/>
                        </a:rPr>
                        <a:t>Площадка для хранения опасных грузов 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2"/>
                          </a:solidFill>
                          <a:effectLst/>
                        </a:rPr>
                        <a:t>286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 автоприцепов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930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ТС">
  <a:themeElements>
    <a:clrScheme name="фтс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B19"/>
      </a:accent1>
      <a:accent2>
        <a:srgbClr val="FAA61A"/>
      </a:accent2>
      <a:accent3>
        <a:srgbClr val="00A651"/>
      </a:accent3>
      <a:accent4>
        <a:srgbClr val="007B41"/>
      </a:accent4>
      <a:accent5>
        <a:srgbClr val="005826"/>
      </a:accent5>
      <a:accent6>
        <a:srgbClr val="8E8E8E"/>
      </a:accent6>
      <a:hlink>
        <a:srgbClr val="00A651"/>
      </a:hlink>
      <a:folHlink>
        <a:srgbClr val="00582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ФТС" id="{FF95AD0A-72D1-43C7-82DB-B3D37F11C1D1}" vid="{6AA11BD4-2E92-438B-95D4-5ACEB6E5E9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4219E7C051D9947A1B1A3CF9D9CCC42" ma:contentTypeVersion="0" ma:contentTypeDescription="Создание документа." ma:contentTypeScope="" ma:versionID="822b38ede9a47539c07d28a3a5e6ddb4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B84E5C61-06BC-445D-801B-B0A4DDF12C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BDA094-713F-4E8E-A510-1D7DFA87E4F7}">
  <ds:schemaRefs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304542D0-4916-45AB-960D-C711845DD6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ФТС</Template>
  <TotalTime>44574</TotalTime>
  <Words>305</Words>
  <Application>Microsoft Office PowerPoint</Application>
  <PresentationFormat>Экран (16:9)</PresentationFormat>
  <Paragraphs>71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ФТС</vt:lpstr>
      <vt:lpstr>Презентация PowerPoint</vt:lpstr>
      <vt:lpstr>ПЕРЕМЕЩЕНИЕ ТОВАРОВ НА МОРСКИХ СУДАХ ТИПА «РО-РО»</vt:lpstr>
      <vt:lpstr>выгрузка одной накатной тележки с борта судна</vt:lpstr>
      <vt:lpstr>ПЕРЕМЕЩЕНИЕ ТОВАРОВ НА МОРСКИХ СУДАХ ТИПА «РО-РО»</vt:lpstr>
      <vt:lpstr>Таможенный контроль ТОВАРОВ НА МОРСКИХ СУДАХ ТИПА «РО-РО»</vt:lpstr>
      <vt:lpstr>Правоохранительная работа таможенного поста</vt:lpstr>
      <vt:lpstr>АО «НСРЗ»</vt:lpstr>
    </vt:vector>
  </TitlesOfParts>
  <Company>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Чумаченко Михаил Юрьевич</cp:lastModifiedBy>
  <cp:revision>3047</cp:revision>
  <dcterms:created xsi:type="dcterms:W3CDTF">2015-02-25T15:20:40Z</dcterms:created>
  <dcterms:modified xsi:type="dcterms:W3CDTF">2023-10-18T05:45:29Z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0x01010074219E7C051D9947A1B1A3CF9D9CCC42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</Properties>
</file>